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autoCompressPictures="0">
  <p:sldMasterIdLst>
    <p:sldMasterId id="2147483648" r:id="rId4"/>
  </p:sldMasterIdLst>
  <p:notesMasterIdLst>
    <p:notesMasterId r:id="rId13"/>
  </p:notesMasterIdLst>
  <p:handoutMasterIdLst>
    <p:handoutMasterId r:id="rId14"/>
  </p:handoutMasterIdLst>
  <p:sldIdLst>
    <p:sldId id="256" r:id="rId5"/>
    <p:sldId id="259" r:id="rId6"/>
    <p:sldId id="266" r:id="rId7"/>
    <p:sldId id="270" r:id="rId8"/>
    <p:sldId id="269" r:id="rId9"/>
    <p:sldId id="271" r:id="rId10"/>
    <p:sldId id="273" r:id="rId11"/>
    <p:sldId id="274" r:id="rId12"/>
  </p:sldIdLst>
  <p:sldSz cx="12192000" cy="6858000"/>
  <p:notesSz cx="6797675" cy="9926638"/>
  <p:defaultTextStyle>
    <a:defPPr rtl="0">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2" pos="3840" userDrawn="1">
          <p15:clr>
            <a:srgbClr val="A4A3A4"/>
          </p15:clr>
        </p15:guide>
        <p15:guide id="3" pos="597" userDrawn="1">
          <p15:clr>
            <a:srgbClr val="A4A3A4"/>
          </p15:clr>
        </p15:guide>
        <p15:guide id="4" orient="horz" pos="216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937C9"/>
    <a:srgbClr val="F2F2F2"/>
    <a:srgbClr val="014067"/>
    <a:srgbClr val="3F3F3F"/>
    <a:srgbClr val="014E7D"/>
    <a:srgbClr val="013657"/>
    <a:srgbClr val="01456F"/>
    <a:srgbClr val="014B79"/>
    <a:srgbClr val="002774"/>
    <a:srgbClr val="929A4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74" autoAdjust="0"/>
  </p:normalViewPr>
  <p:slideViewPr>
    <p:cSldViewPr snapToGrid="0" showGuides="1">
      <p:cViewPr varScale="1">
        <p:scale>
          <a:sx n="115" d="100"/>
          <a:sy n="115" d="100"/>
        </p:scale>
        <p:origin x="372" y="108"/>
      </p:cViewPr>
      <p:guideLst>
        <p:guide pos="3840"/>
        <p:guide pos="597"/>
        <p:guide orient="horz" pos="2160"/>
      </p:guideLst>
    </p:cSldViewPr>
  </p:slideViewPr>
  <p:outlineViewPr>
    <p:cViewPr>
      <p:scale>
        <a:sx n="33" d="100"/>
        <a:sy n="33" d="100"/>
      </p:scale>
      <p:origin x="0" y="0"/>
    </p:cViewPr>
  </p:outlineViewPr>
  <p:notesTextViewPr>
    <p:cViewPr>
      <p:scale>
        <a:sx n="1" d="1"/>
        <a:sy n="1" d="1"/>
      </p:scale>
      <p:origin x="0" y="0"/>
    </p:cViewPr>
  </p:notesTextViewPr>
  <p:notesViewPr>
    <p:cSldViewPr snapToGrid="0" showGuides="1">
      <p:cViewPr varScale="1">
        <p:scale>
          <a:sx n="88" d="100"/>
          <a:sy n="88" d="100"/>
        </p:scale>
        <p:origin x="2904" y="7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notesMaster" Target="notesMasters/notesMaster1.xml"/><Relationship Id="rId18" Type="http://schemas.openxmlformats.org/officeDocument/2006/relationships/tableStyles" Target="tableStyle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presProps" Target="presProps.xml"/><Relationship Id="rId10" Type="http://schemas.openxmlformats.org/officeDocument/2006/relationships/slide" Target="slides/slide6.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handoutMaster" Target="handoutMasters/handoutMaster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CE9CA5D-D7C2-4DC7-8DF1-006B41DA05DA}"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nl-NL"/>
        </a:p>
      </dgm:t>
    </dgm:pt>
    <dgm:pt modelId="{0EC12FD6-AE45-410D-A673-E702A7B2CB2B}">
      <dgm:prSet phldrT="[Tekst]"/>
      <dgm:spPr/>
      <dgm:t>
        <a:bodyPr/>
        <a:lstStyle/>
        <a:p>
          <a:r>
            <a:rPr lang="nl-NL" dirty="0" smtClean="0"/>
            <a:t>Wegvervoer</a:t>
          </a:r>
          <a:endParaRPr lang="nl-NL" dirty="0"/>
        </a:p>
      </dgm:t>
    </dgm:pt>
    <dgm:pt modelId="{83533F22-C83C-4F21-8165-4C964EEE047B}" type="parTrans" cxnId="{C8B78C3C-F224-4A8D-90F5-EAEF41366723}">
      <dgm:prSet/>
      <dgm:spPr/>
      <dgm:t>
        <a:bodyPr/>
        <a:lstStyle/>
        <a:p>
          <a:endParaRPr lang="nl-NL"/>
        </a:p>
      </dgm:t>
    </dgm:pt>
    <dgm:pt modelId="{AFFB42BB-B919-467F-AB9B-BBB8720EF207}" type="sibTrans" cxnId="{C8B78C3C-F224-4A8D-90F5-EAEF41366723}">
      <dgm:prSet/>
      <dgm:spPr/>
      <dgm:t>
        <a:bodyPr/>
        <a:lstStyle/>
        <a:p>
          <a:endParaRPr lang="nl-NL"/>
        </a:p>
      </dgm:t>
    </dgm:pt>
    <dgm:pt modelId="{E6A2B3CF-AB2D-4A30-90BE-AA872BE4A18A}">
      <dgm:prSet phldrT="[Tekst]" custT="1"/>
      <dgm:spPr>
        <a:solidFill>
          <a:schemeClr val="bg1">
            <a:alpha val="90000"/>
          </a:schemeClr>
        </a:solidFill>
      </dgm:spPr>
      <dgm:t>
        <a:bodyPr/>
        <a:lstStyle/>
        <a:p>
          <a:r>
            <a:rPr lang="nl-NL" sz="1800" dirty="0" smtClean="0"/>
            <a:t>Dagelijks transport van </a:t>
          </a:r>
          <a:r>
            <a:rPr lang="nl-NL" sz="1800" dirty="0" err="1" smtClean="0"/>
            <a:t>Tautliners</a:t>
          </a:r>
          <a:r>
            <a:rPr lang="nl-NL" sz="1800" dirty="0" smtClean="0"/>
            <a:t>, megatrailers, open wagens, </a:t>
          </a:r>
          <a:r>
            <a:rPr lang="nl-NL" sz="1800" dirty="0" err="1" smtClean="0"/>
            <a:t>boxtrailers</a:t>
          </a:r>
          <a:r>
            <a:rPr lang="nl-NL" sz="1800" dirty="0" smtClean="0"/>
            <a:t> en speciaal transport</a:t>
          </a:r>
          <a:endParaRPr lang="nl-NL" sz="1800" dirty="0"/>
        </a:p>
      </dgm:t>
    </dgm:pt>
    <dgm:pt modelId="{947A32B1-E55F-4E22-905F-E895A4D72722}" type="parTrans" cxnId="{2885FA8E-18C0-4C3D-AED7-2C6202DCD6AF}">
      <dgm:prSet/>
      <dgm:spPr/>
      <dgm:t>
        <a:bodyPr/>
        <a:lstStyle/>
        <a:p>
          <a:endParaRPr lang="nl-NL"/>
        </a:p>
      </dgm:t>
    </dgm:pt>
    <dgm:pt modelId="{38ECC3BF-F41F-4AE2-8D52-C21C7898A959}" type="sibTrans" cxnId="{2885FA8E-18C0-4C3D-AED7-2C6202DCD6AF}">
      <dgm:prSet/>
      <dgm:spPr/>
      <dgm:t>
        <a:bodyPr/>
        <a:lstStyle/>
        <a:p>
          <a:endParaRPr lang="nl-NL"/>
        </a:p>
      </dgm:t>
    </dgm:pt>
    <dgm:pt modelId="{50C93004-0994-4D2D-8E7E-870729CE2C52}">
      <dgm:prSet phldrT="[Tekst]" custT="1"/>
      <dgm:spPr>
        <a:solidFill>
          <a:schemeClr val="bg1">
            <a:alpha val="90000"/>
          </a:schemeClr>
        </a:solidFill>
      </dgm:spPr>
      <dgm:t>
        <a:bodyPr/>
        <a:lstStyle/>
        <a:p>
          <a:r>
            <a:rPr lang="nl-NL" sz="1800" dirty="0" smtClean="0"/>
            <a:t>Zowel </a:t>
          </a:r>
          <a:r>
            <a:rPr lang="nl-NL" sz="1800" dirty="0" err="1" smtClean="0"/>
            <a:t>groupage</a:t>
          </a:r>
          <a:r>
            <a:rPr lang="nl-NL" sz="1800" dirty="0" smtClean="0"/>
            <a:t> als FTL</a:t>
          </a:r>
          <a:endParaRPr lang="nl-NL" sz="1800" dirty="0"/>
        </a:p>
      </dgm:t>
    </dgm:pt>
    <dgm:pt modelId="{E35C632E-275A-45CF-AD66-2CB69D30BEC4}" type="parTrans" cxnId="{18C7DA3D-9160-4945-AF07-77AC45DD9B08}">
      <dgm:prSet/>
      <dgm:spPr/>
      <dgm:t>
        <a:bodyPr/>
        <a:lstStyle/>
        <a:p>
          <a:endParaRPr lang="nl-NL"/>
        </a:p>
      </dgm:t>
    </dgm:pt>
    <dgm:pt modelId="{4DF9F702-F544-4FC1-B49D-18319B50541C}" type="sibTrans" cxnId="{18C7DA3D-9160-4945-AF07-77AC45DD9B08}">
      <dgm:prSet/>
      <dgm:spPr/>
      <dgm:t>
        <a:bodyPr/>
        <a:lstStyle/>
        <a:p>
          <a:endParaRPr lang="nl-NL"/>
        </a:p>
      </dgm:t>
    </dgm:pt>
    <dgm:pt modelId="{01A9450E-08FD-468D-9A6B-84EDCCB85DDF}">
      <dgm:prSet phldrT="[Tekst]"/>
      <dgm:spPr/>
      <dgm:t>
        <a:bodyPr/>
        <a:lstStyle/>
        <a:p>
          <a:r>
            <a:rPr lang="nl-NL" dirty="0" smtClean="0"/>
            <a:t>Zeevracht</a:t>
          </a:r>
          <a:endParaRPr lang="nl-NL" dirty="0"/>
        </a:p>
      </dgm:t>
    </dgm:pt>
    <dgm:pt modelId="{7046BBF9-CBD3-4EAF-B82E-BA248D9DC8AB}" type="parTrans" cxnId="{9CA4D785-03F0-4501-ADF1-895F64A63BE5}">
      <dgm:prSet/>
      <dgm:spPr/>
      <dgm:t>
        <a:bodyPr/>
        <a:lstStyle/>
        <a:p>
          <a:endParaRPr lang="nl-NL"/>
        </a:p>
      </dgm:t>
    </dgm:pt>
    <dgm:pt modelId="{C6552B81-0138-489D-B705-1E750FEA48BF}" type="sibTrans" cxnId="{9CA4D785-03F0-4501-ADF1-895F64A63BE5}">
      <dgm:prSet/>
      <dgm:spPr/>
      <dgm:t>
        <a:bodyPr/>
        <a:lstStyle/>
        <a:p>
          <a:endParaRPr lang="nl-NL"/>
        </a:p>
      </dgm:t>
    </dgm:pt>
    <dgm:pt modelId="{1D5166A7-24A8-4796-AA62-648684E5133B}">
      <dgm:prSet phldrT="[Tekst]" custT="1"/>
      <dgm:spPr>
        <a:solidFill>
          <a:schemeClr val="bg1">
            <a:alpha val="90000"/>
          </a:schemeClr>
        </a:solidFill>
      </dgm:spPr>
      <dgm:t>
        <a:bodyPr/>
        <a:lstStyle/>
        <a:p>
          <a:r>
            <a:rPr lang="nl-NL" sz="1800" dirty="0" smtClean="0"/>
            <a:t>Import, export en havenactiviteiten</a:t>
          </a:r>
          <a:endParaRPr lang="nl-NL" sz="1800" dirty="0"/>
        </a:p>
      </dgm:t>
    </dgm:pt>
    <dgm:pt modelId="{DF1346EC-CE81-45D6-9878-44C3145FA9DC}" type="parTrans" cxnId="{7CFCE575-CF7D-4D96-A02B-D7DF97BD5404}">
      <dgm:prSet/>
      <dgm:spPr/>
      <dgm:t>
        <a:bodyPr/>
        <a:lstStyle/>
        <a:p>
          <a:endParaRPr lang="nl-NL"/>
        </a:p>
      </dgm:t>
    </dgm:pt>
    <dgm:pt modelId="{0768C2CC-7B57-47D6-A9AF-2815FE922F5D}" type="sibTrans" cxnId="{7CFCE575-CF7D-4D96-A02B-D7DF97BD5404}">
      <dgm:prSet/>
      <dgm:spPr/>
      <dgm:t>
        <a:bodyPr/>
        <a:lstStyle/>
        <a:p>
          <a:endParaRPr lang="nl-NL"/>
        </a:p>
      </dgm:t>
    </dgm:pt>
    <dgm:pt modelId="{96FC653F-A9F2-42DB-8A55-7F1F465C08D6}">
      <dgm:prSet phldrT="[Tekst]" custT="1"/>
      <dgm:spPr>
        <a:solidFill>
          <a:schemeClr val="bg1">
            <a:alpha val="90000"/>
          </a:schemeClr>
        </a:solidFill>
      </dgm:spPr>
      <dgm:t>
        <a:bodyPr/>
        <a:lstStyle/>
        <a:p>
          <a:r>
            <a:rPr lang="nl-NL" sz="1800" dirty="0" smtClean="0"/>
            <a:t>Container – LCL, FCL en conventioneel</a:t>
          </a:r>
          <a:endParaRPr lang="nl-NL" sz="1800" dirty="0"/>
        </a:p>
      </dgm:t>
    </dgm:pt>
    <dgm:pt modelId="{482D5C8D-5259-4E39-82F0-639F19E57980}" type="parTrans" cxnId="{D161EA1F-FE0E-42B8-89A9-FE1DB7C24DDF}">
      <dgm:prSet/>
      <dgm:spPr/>
      <dgm:t>
        <a:bodyPr/>
        <a:lstStyle/>
        <a:p>
          <a:endParaRPr lang="nl-NL"/>
        </a:p>
      </dgm:t>
    </dgm:pt>
    <dgm:pt modelId="{8781EA78-4699-449A-9BBB-BA01A649B166}" type="sibTrans" cxnId="{D161EA1F-FE0E-42B8-89A9-FE1DB7C24DDF}">
      <dgm:prSet/>
      <dgm:spPr/>
      <dgm:t>
        <a:bodyPr/>
        <a:lstStyle/>
        <a:p>
          <a:endParaRPr lang="nl-NL"/>
        </a:p>
      </dgm:t>
    </dgm:pt>
    <dgm:pt modelId="{C40B96BE-7861-4205-9C23-52B42AE5522C}">
      <dgm:prSet phldrT="[Tekst]"/>
      <dgm:spPr/>
      <dgm:t>
        <a:bodyPr/>
        <a:lstStyle/>
        <a:p>
          <a:r>
            <a:rPr lang="nl-NL" dirty="0" smtClean="0"/>
            <a:t>Luchtvracht</a:t>
          </a:r>
          <a:endParaRPr lang="nl-NL" dirty="0"/>
        </a:p>
      </dgm:t>
    </dgm:pt>
    <dgm:pt modelId="{16B922C9-2CF4-46AE-8ACE-7D4941C6FF22}" type="parTrans" cxnId="{0D13E167-43BA-40C8-9E46-A6D4BAD1B644}">
      <dgm:prSet/>
      <dgm:spPr/>
      <dgm:t>
        <a:bodyPr/>
        <a:lstStyle/>
        <a:p>
          <a:endParaRPr lang="nl-NL"/>
        </a:p>
      </dgm:t>
    </dgm:pt>
    <dgm:pt modelId="{1B47911A-F0D1-4FC5-B45C-705F56E975F5}" type="sibTrans" cxnId="{0D13E167-43BA-40C8-9E46-A6D4BAD1B644}">
      <dgm:prSet/>
      <dgm:spPr/>
      <dgm:t>
        <a:bodyPr/>
        <a:lstStyle/>
        <a:p>
          <a:endParaRPr lang="nl-NL"/>
        </a:p>
      </dgm:t>
    </dgm:pt>
    <dgm:pt modelId="{43D26614-3A73-44AA-BA42-8C9AFE648004}">
      <dgm:prSet phldrT="[Tekst]" custT="1"/>
      <dgm:spPr>
        <a:solidFill>
          <a:schemeClr val="bg1">
            <a:alpha val="90000"/>
          </a:schemeClr>
        </a:solidFill>
      </dgm:spPr>
      <dgm:t>
        <a:bodyPr/>
        <a:lstStyle/>
        <a:p>
          <a:r>
            <a:rPr lang="nl-NL" sz="1800" dirty="0" smtClean="0"/>
            <a:t>We voorzien de gehele keten: verpakking, pre- en post transport en douane</a:t>
          </a:r>
          <a:endParaRPr lang="nl-NL" sz="1800" dirty="0"/>
        </a:p>
      </dgm:t>
    </dgm:pt>
    <dgm:pt modelId="{5B01C245-320B-4115-B45B-F6CDFE299AB9}" type="parTrans" cxnId="{C51116C6-B9D6-45B4-9E96-E2A3E707D0C1}">
      <dgm:prSet/>
      <dgm:spPr/>
      <dgm:t>
        <a:bodyPr/>
        <a:lstStyle/>
        <a:p>
          <a:endParaRPr lang="nl-NL"/>
        </a:p>
      </dgm:t>
    </dgm:pt>
    <dgm:pt modelId="{D0C06207-E28A-4F68-9881-28FDCF0B4BB8}" type="sibTrans" cxnId="{C51116C6-B9D6-45B4-9E96-E2A3E707D0C1}">
      <dgm:prSet/>
      <dgm:spPr/>
      <dgm:t>
        <a:bodyPr/>
        <a:lstStyle/>
        <a:p>
          <a:endParaRPr lang="nl-NL"/>
        </a:p>
      </dgm:t>
    </dgm:pt>
    <dgm:pt modelId="{FF17FF74-AF6A-4AEE-B94C-AA8867DC7A35}">
      <dgm:prSet phldrT="[Tekst]" custT="1"/>
      <dgm:spPr>
        <a:solidFill>
          <a:schemeClr val="bg1">
            <a:alpha val="90000"/>
          </a:schemeClr>
        </a:solidFill>
      </dgm:spPr>
      <dgm:t>
        <a:bodyPr/>
        <a:lstStyle/>
        <a:p>
          <a:r>
            <a:rPr lang="nl-NL" sz="1800" dirty="0" smtClean="0"/>
            <a:t>Ook voor ongewone gewichten, formaten en ADR</a:t>
          </a:r>
          <a:endParaRPr lang="nl-NL" sz="1800" dirty="0"/>
        </a:p>
      </dgm:t>
    </dgm:pt>
    <dgm:pt modelId="{F361917B-0A92-4E15-8C94-61B06A03DB56}" type="parTrans" cxnId="{6CAD8FE6-0A23-4028-A29D-5DE35510CAD9}">
      <dgm:prSet/>
      <dgm:spPr/>
      <dgm:t>
        <a:bodyPr/>
        <a:lstStyle/>
        <a:p>
          <a:endParaRPr lang="nl-NL"/>
        </a:p>
      </dgm:t>
    </dgm:pt>
    <dgm:pt modelId="{C635CC94-CC60-4469-B0C0-635FA07BDF54}" type="sibTrans" cxnId="{6CAD8FE6-0A23-4028-A29D-5DE35510CAD9}">
      <dgm:prSet/>
      <dgm:spPr/>
      <dgm:t>
        <a:bodyPr/>
        <a:lstStyle/>
        <a:p>
          <a:endParaRPr lang="nl-NL"/>
        </a:p>
      </dgm:t>
    </dgm:pt>
    <dgm:pt modelId="{E47813A5-6BDC-42D4-92C2-08AEA060E236}">
      <dgm:prSet phldrT="[Tekst]" custT="1"/>
      <dgm:spPr>
        <a:solidFill>
          <a:schemeClr val="bg1">
            <a:alpha val="90000"/>
          </a:schemeClr>
        </a:solidFill>
      </dgm:spPr>
      <dgm:t>
        <a:bodyPr/>
        <a:lstStyle/>
        <a:p>
          <a:r>
            <a:rPr lang="nl-NL" sz="1800" dirty="0" smtClean="0"/>
            <a:t>Van en naar alle Europese bestemmingen</a:t>
          </a:r>
          <a:endParaRPr lang="nl-NL" sz="1800" dirty="0"/>
        </a:p>
      </dgm:t>
    </dgm:pt>
    <dgm:pt modelId="{1E90EAC5-4A10-4EA4-A7DB-2486630BDFDE}" type="parTrans" cxnId="{7975C7B1-9A06-4E44-828C-AD8C7F2F4E5F}">
      <dgm:prSet/>
      <dgm:spPr/>
      <dgm:t>
        <a:bodyPr/>
        <a:lstStyle/>
        <a:p>
          <a:endParaRPr lang="nl-NL"/>
        </a:p>
      </dgm:t>
    </dgm:pt>
    <dgm:pt modelId="{39C8C6E8-533C-414D-BA3D-4652EC4BCF01}" type="sibTrans" cxnId="{7975C7B1-9A06-4E44-828C-AD8C7F2F4E5F}">
      <dgm:prSet/>
      <dgm:spPr/>
      <dgm:t>
        <a:bodyPr/>
        <a:lstStyle/>
        <a:p>
          <a:endParaRPr lang="nl-NL"/>
        </a:p>
      </dgm:t>
    </dgm:pt>
    <dgm:pt modelId="{A8CB9A2F-3D38-4C89-A846-DC50C32F0DEB}">
      <dgm:prSet phldrT="[Tekst]" custT="1"/>
      <dgm:spPr>
        <a:solidFill>
          <a:schemeClr val="bg1">
            <a:alpha val="90000"/>
          </a:schemeClr>
        </a:solidFill>
      </dgm:spPr>
      <dgm:t>
        <a:bodyPr/>
        <a:lstStyle/>
        <a:p>
          <a:r>
            <a:rPr lang="nl-NL" sz="1800" dirty="0" smtClean="0"/>
            <a:t>Kooi aap behoort tot de mogelijkheden</a:t>
          </a:r>
          <a:endParaRPr lang="nl-NL" sz="1800" dirty="0"/>
        </a:p>
      </dgm:t>
    </dgm:pt>
    <dgm:pt modelId="{A836A23F-9C80-4902-BCEB-CA68033D83EF}" type="parTrans" cxnId="{94212C90-6914-4CD6-8548-4D6B30916D34}">
      <dgm:prSet/>
      <dgm:spPr/>
      <dgm:t>
        <a:bodyPr/>
        <a:lstStyle/>
        <a:p>
          <a:endParaRPr lang="nl-NL"/>
        </a:p>
      </dgm:t>
    </dgm:pt>
    <dgm:pt modelId="{B8B22A64-A829-407E-9D45-C56B85FDAEBD}" type="sibTrans" cxnId="{94212C90-6914-4CD6-8548-4D6B30916D34}">
      <dgm:prSet/>
      <dgm:spPr/>
      <dgm:t>
        <a:bodyPr/>
        <a:lstStyle/>
        <a:p>
          <a:endParaRPr lang="nl-NL"/>
        </a:p>
      </dgm:t>
    </dgm:pt>
    <dgm:pt modelId="{0E65D019-6661-41FB-A7E9-5AB89D082D7D}">
      <dgm:prSet phldrT="[Tekst]" custT="1"/>
      <dgm:spPr>
        <a:solidFill>
          <a:schemeClr val="bg1">
            <a:alpha val="90000"/>
          </a:schemeClr>
        </a:solidFill>
      </dgm:spPr>
      <dgm:t>
        <a:bodyPr/>
        <a:lstStyle/>
        <a:p>
          <a:r>
            <a:rPr lang="nl-NL" sz="1800" dirty="0" smtClean="0"/>
            <a:t>Toegewijd netwerk en partners</a:t>
          </a:r>
          <a:endParaRPr lang="nl-NL" sz="1800" dirty="0"/>
        </a:p>
      </dgm:t>
    </dgm:pt>
    <dgm:pt modelId="{83C81546-FFFE-4610-A972-E2F615BCE1A6}" type="parTrans" cxnId="{D988A354-FC02-48B0-A445-BD84ED5044C9}">
      <dgm:prSet/>
      <dgm:spPr/>
      <dgm:t>
        <a:bodyPr/>
        <a:lstStyle/>
        <a:p>
          <a:endParaRPr lang="nl-NL"/>
        </a:p>
      </dgm:t>
    </dgm:pt>
    <dgm:pt modelId="{DD0FAEBE-A88F-4E9E-BC6D-149AF008BF91}" type="sibTrans" cxnId="{D988A354-FC02-48B0-A445-BD84ED5044C9}">
      <dgm:prSet/>
      <dgm:spPr/>
      <dgm:t>
        <a:bodyPr/>
        <a:lstStyle/>
        <a:p>
          <a:endParaRPr lang="nl-NL"/>
        </a:p>
      </dgm:t>
    </dgm:pt>
    <dgm:pt modelId="{EB461CFA-34A1-42F3-B726-476EB8D0F5CD}">
      <dgm:prSet phldrT="[Tekst]" custT="1"/>
      <dgm:spPr>
        <a:solidFill>
          <a:schemeClr val="bg1">
            <a:alpha val="90000"/>
          </a:schemeClr>
        </a:solidFill>
      </dgm:spPr>
      <dgm:t>
        <a:bodyPr/>
        <a:lstStyle/>
        <a:p>
          <a:r>
            <a:rPr lang="nl-NL" sz="1800" dirty="0" smtClean="0"/>
            <a:t>10 jaar ervaring in transport via het water</a:t>
          </a:r>
          <a:endParaRPr lang="nl-NL" sz="1800" dirty="0"/>
        </a:p>
      </dgm:t>
    </dgm:pt>
    <dgm:pt modelId="{06BB8B76-A10C-4C5B-93B7-A6A0D0A2F93A}" type="parTrans" cxnId="{BABB3836-150C-4291-B618-17AE7274C89E}">
      <dgm:prSet/>
      <dgm:spPr/>
      <dgm:t>
        <a:bodyPr/>
        <a:lstStyle/>
        <a:p>
          <a:endParaRPr lang="nl-NL"/>
        </a:p>
      </dgm:t>
    </dgm:pt>
    <dgm:pt modelId="{E691358B-EF70-4CC8-BD2A-4905E04DCE81}" type="sibTrans" cxnId="{BABB3836-150C-4291-B618-17AE7274C89E}">
      <dgm:prSet/>
      <dgm:spPr/>
      <dgm:t>
        <a:bodyPr/>
        <a:lstStyle/>
        <a:p>
          <a:endParaRPr lang="nl-NL"/>
        </a:p>
      </dgm:t>
    </dgm:pt>
    <dgm:pt modelId="{47542E08-380E-4849-90A7-6509B7B23884}">
      <dgm:prSet phldrT="[Tekst]" custT="1"/>
      <dgm:spPr>
        <a:solidFill>
          <a:schemeClr val="bg1">
            <a:alpha val="90000"/>
          </a:schemeClr>
        </a:solidFill>
      </dgm:spPr>
      <dgm:t>
        <a:bodyPr/>
        <a:lstStyle/>
        <a:p>
          <a:r>
            <a:rPr lang="nl-NL" sz="1800" dirty="0" smtClean="0"/>
            <a:t>Snelle en flexibele levering</a:t>
          </a:r>
          <a:endParaRPr lang="nl-NL" sz="1800" dirty="0"/>
        </a:p>
      </dgm:t>
    </dgm:pt>
    <dgm:pt modelId="{5EA85F7F-90FF-46D0-AE04-EAF30EAF8CE1}" type="parTrans" cxnId="{7CD21EBC-DFAF-4A54-A1FE-4AEE2AF2A53E}">
      <dgm:prSet/>
      <dgm:spPr/>
      <dgm:t>
        <a:bodyPr/>
        <a:lstStyle/>
        <a:p>
          <a:endParaRPr lang="nl-NL"/>
        </a:p>
      </dgm:t>
    </dgm:pt>
    <dgm:pt modelId="{EF068CD2-BC9B-414E-9D92-581375DEA41F}" type="sibTrans" cxnId="{7CD21EBC-DFAF-4A54-A1FE-4AEE2AF2A53E}">
      <dgm:prSet/>
      <dgm:spPr/>
      <dgm:t>
        <a:bodyPr/>
        <a:lstStyle/>
        <a:p>
          <a:endParaRPr lang="nl-NL"/>
        </a:p>
      </dgm:t>
    </dgm:pt>
    <dgm:pt modelId="{851213AF-5D07-4577-A94A-F6BCACAB0DF5}">
      <dgm:prSet phldrT="[Tekst]" custT="1"/>
      <dgm:spPr>
        <a:solidFill>
          <a:schemeClr val="bg1">
            <a:alpha val="90000"/>
          </a:schemeClr>
        </a:solidFill>
      </dgm:spPr>
      <dgm:t>
        <a:bodyPr/>
        <a:lstStyle/>
        <a:p>
          <a:r>
            <a:rPr lang="nl-NL" sz="1800" dirty="0" smtClean="0"/>
            <a:t>Wereldwijd</a:t>
          </a:r>
          <a:endParaRPr lang="nl-NL" sz="1800" dirty="0"/>
        </a:p>
      </dgm:t>
    </dgm:pt>
    <dgm:pt modelId="{20021CA8-D61E-477B-83B7-1F232A90EFCA}" type="parTrans" cxnId="{6E4F4159-397F-4F40-8684-2245752C4B61}">
      <dgm:prSet/>
      <dgm:spPr/>
      <dgm:t>
        <a:bodyPr/>
        <a:lstStyle/>
        <a:p>
          <a:endParaRPr lang="nl-NL"/>
        </a:p>
      </dgm:t>
    </dgm:pt>
    <dgm:pt modelId="{AF1EBCAE-4735-4EB7-98A8-C4B4B3FF2947}" type="sibTrans" cxnId="{6E4F4159-397F-4F40-8684-2245752C4B61}">
      <dgm:prSet/>
      <dgm:spPr/>
      <dgm:t>
        <a:bodyPr/>
        <a:lstStyle/>
        <a:p>
          <a:endParaRPr lang="nl-NL"/>
        </a:p>
      </dgm:t>
    </dgm:pt>
    <dgm:pt modelId="{65F44B1E-E954-42B7-A475-4936E150230B}">
      <dgm:prSet phldrT="[Tekst]" custT="1"/>
      <dgm:spPr>
        <a:solidFill>
          <a:schemeClr val="bg1">
            <a:alpha val="90000"/>
          </a:schemeClr>
        </a:solidFill>
      </dgm:spPr>
      <dgm:t>
        <a:bodyPr/>
        <a:lstStyle/>
        <a:p>
          <a:endParaRPr lang="nl-NL" sz="1800" dirty="0"/>
        </a:p>
      </dgm:t>
    </dgm:pt>
    <dgm:pt modelId="{4073C38E-3D7D-4693-BEC0-A0F3F2185B8E}" type="parTrans" cxnId="{635EF621-F18D-4901-B4A6-D7F7719FD4AC}">
      <dgm:prSet/>
      <dgm:spPr/>
      <dgm:t>
        <a:bodyPr/>
        <a:lstStyle/>
        <a:p>
          <a:endParaRPr lang="nl-NL"/>
        </a:p>
      </dgm:t>
    </dgm:pt>
    <dgm:pt modelId="{4AA3786D-D563-413D-922A-43FA130B4BCD}" type="sibTrans" cxnId="{635EF621-F18D-4901-B4A6-D7F7719FD4AC}">
      <dgm:prSet/>
      <dgm:spPr/>
      <dgm:t>
        <a:bodyPr/>
        <a:lstStyle/>
        <a:p>
          <a:endParaRPr lang="nl-NL"/>
        </a:p>
      </dgm:t>
    </dgm:pt>
    <dgm:pt modelId="{DD815128-B14C-432F-93AF-0E656F52A5E9}">
      <dgm:prSet phldrT="[Tekst]" custT="1"/>
      <dgm:spPr>
        <a:solidFill>
          <a:schemeClr val="bg1">
            <a:alpha val="90000"/>
          </a:schemeClr>
        </a:solidFill>
      </dgm:spPr>
      <dgm:t>
        <a:bodyPr/>
        <a:lstStyle/>
        <a:p>
          <a:endParaRPr lang="nl-NL" sz="1800" dirty="0"/>
        </a:p>
      </dgm:t>
    </dgm:pt>
    <dgm:pt modelId="{8DE3FDAB-A6C9-4B05-BA94-2F3ACB5782B2}" type="parTrans" cxnId="{A9596936-B8C5-48CA-A4F3-C21682500094}">
      <dgm:prSet/>
      <dgm:spPr/>
      <dgm:t>
        <a:bodyPr/>
        <a:lstStyle/>
        <a:p>
          <a:endParaRPr lang="nl-NL"/>
        </a:p>
      </dgm:t>
    </dgm:pt>
    <dgm:pt modelId="{AA722CE9-16F2-46DA-A84A-050EF6B4090B}" type="sibTrans" cxnId="{A9596936-B8C5-48CA-A4F3-C21682500094}">
      <dgm:prSet/>
      <dgm:spPr/>
      <dgm:t>
        <a:bodyPr/>
        <a:lstStyle/>
        <a:p>
          <a:endParaRPr lang="nl-NL"/>
        </a:p>
      </dgm:t>
    </dgm:pt>
    <dgm:pt modelId="{497DA0AA-A1F0-4525-8D2A-821CE919D5BB}">
      <dgm:prSet phldrT="[Tekst]" custT="1"/>
      <dgm:spPr>
        <a:solidFill>
          <a:schemeClr val="bg1">
            <a:alpha val="90000"/>
          </a:schemeClr>
        </a:solidFill>
      </dgm:spPr>
      <dgm:t>
        <a:bodyPr/>
        <a:lstStyle/>
        <a:p>
          <a:endParaRPr lang="nl-NL" sz="1800" dirty="0"/>
        </a:p>
      </dgm:t>
    </dgm:pt>
    <dgm:pt modelId="{53612B58-C3E4-4683-8C2B-F2C9911563A9}" type="parTrans" cxnId="{07A67D82-0615-4671-98E4-74D783A79280}">
      <dgm:prSet/>
      <dgm:spPr/>
      <dgm:t>
        <a:bodyPr/>
        <a:lstStyle/>
        <a:p>
          <a:endParaRPr lang="nl-NL"/>
        </a:p>
      </dgm:t>
    </dgm:pt>
    <dgm:pt modelId="{1A827B84-7B98-482F-AB3B-D188A2DD9C42}" type="sibTrans" cxnId="{07A67D82-0615-4671-98E4-74D783A79280}">
      <dgm:prSet/>
      <dgm:spPr/>
      <dgm:t>
        <a:bodyPr/>
        <a:lstStyle/>
        <a:p>
          <a:endParaRPr lang="nl-NL"/>
        </a:p>
      </dgm:t>
    </dgm:pt>
    <dgm:pt modelId="{F9CC78C1-2B26-402D-92FD-4ABDC6C90605}">
      <dgm:prSet phldrT="[Tekst]" custT="1"/>
      <dgm:spPr>
        <a:solidFill>
          <a:schemeClr val="bg1">
            <a:alpha val="90000"/>
          </a:schemeClr>
        </a:solidFill>
      </dgm:spPr>
      <dgm:t>
        <a:bodyPr/>
        <a:lstStyle/>
        <a:p>
          <a:endParaRPr lang="nl-NL" sz="1800" dirty="0"/>
        </a:p>
      </dgm:t>
    </dgm:pt>
    <dgm:pt modelId="{17FC873E-BA86-4BF8-B486-E0D83158C099}" type="parTrans" cxnId="{8C29EE95-AB1C-4AD2-9506-4EEE24262FF6}">
      <dgm:prSet/>
      <dgm:spPr/>
      <dgm:t>
        <a:bodyPr/>
        <a:lstStyle/>
        <a:p>
          <a:endParaRPr lang="nl-NL"/>
        </a:p>
      </dgm:t>
    </dgm:pt>
    <dgm:pt modelId="{E3D26E93-2C09-4AA7-BD31-58648BDB35D9}" type="sibTrans" cxnId="{8C29EE95-AB1C-4AD2-9506-4EEE24262FF6}">
      <dgm:prSet/>
      <dgm:spPr/>
      <dgm:t>
        <a:bodyPr/>
        <a:lstStyle/>
        <a:p>
          <a:endParaRPr lang="nl-NL"/>
        </a:p>
      </dgm:t>
    </dgm:pt>
    <dgm:pt modelId="{B8357BF4-E0A2-41A8-A789-75F8762365C9}">
      <dgm:prSet phldrT="[Tekst]" custT="1"/>
      <dgm:spPr>
        <a:solidFill>
          <a:schemeClr val="bg1">
            <a:alpha val="90000"/>
          </a:schemeClr>
        </a:solidFill>
      </dgm:spPr>
      <dgm:t>
        <a:bodyPr/>
        <a:lstStyle/>
        <a:p>
          <a:endParaRPr lang="nl-NL" sz="1800" dirty="0"/>
        </a:p>
      </dgm:t>
    </dgm:pt>
    <dgm:pt modelId="{5C91FDA9-0BC7-4C86-B978-3B594471C64D}" type="parTrans" cxnId="{26770C10-C92E-46D3-A7CA-B969264B6F81}">
      <dgm:prSet/>
      <dgm:spPr/>
      <dgm:t>
        <a:bodyPr/>
        <a:lstStyle/>
        <a:p>
          <a:endParaRPr lang="nl-NL"/>
        </a:p>
      </dgm:t>
    </dgm:pt>
    <dgm:pt modelId="{BB3E84C4-0FE2-41A2-B496-4E3ABF89FFE3}" type="sibTrans" cxnId="{26770C10-C92E-46D3-A7CA-B969264B6F81}">
      <dgm:prSet/>
      <dgm:spPr/>
      <dgm:t>
        <a:bodyPr/>
        <a:lstStyle/>
        <a:p>
          <a:endParaRPr lang="nl-NL"/>
        </a:p>
      </dgm:t>
    </dgm:pt>
    <dgm:pt modelId="{0ABDEBB7-BFFD-4DA6-8ECE-F0E01C44B44E}">
      <dgm:prSet phldrT="[Tekst]" custT="1"/>
      <dgm:spPr>
        <a:solidFill>
          <a:schemeClr val="bg1">
            <a:alpha val="90000"/>
          </a:schemeClr>
        </a:solidFill>
      </dgm:spPr>
      <dgm:t>
        <a:bodyPr/>
        <a:lstStyle/>
        <a:p>
          <a:endParaRPr lang="nl-NL" sz="1800" dirty="0"/>
        </a:p>
      </dgm:t>
    </dgm:pt>
    <dgm:pt modelId="{BF771A95-6524-4A69-9B72-A0FB49D929CA}" type="parTrans" cxnId="{D64C03F2-1BC9-4E6C-BCAD-9FEC0C88FA2D}">
      <dgm:prSet/>
      <dgm:spPr/>
      <dgm:t>
        <a:bodyPr/>
        <a:lstStyle/>
        <a:p>
          <a:endParaRPr lang="nl-NL"/>
        </a:p>
      </dgm:t>
    </dgm:pt>
    <dgm:pt modelId="{7F51C4E1-A44C-4BAE-9BBC-613042358FDD}" type="sibTrans" cxnId="{D64C03F2-1BC9-4E6C-BCAD-9FEC0C88FA2D}">
      <dgm:prSet/>
      <dgm:spPr/>
      <dgm:t>
        <a:bodyPr/>
        <a:lstStyle/>
        <a:p>
          <a:endParaRPr lang="nl-NL"/>
        </a:p>
      </dgm:t>
    </dgm:pt>
    <dgm:pt modelId="{C26F5B07-ECA9-44EB-B1A6-0BBBF28D25BA}">
      <dgm:prSet phldrT="[Tekst]" custT="1"/>
      <dgm:spPr>
        <a:solidFill>
          <a:schemeClr val="bg1">
            <a:alpha val="90000"/>
          </a:schemeClr>
        </a:solidFill>
      </dgm:spPr>
      <dgm:t>
        <a:bodyPr/>
        <a:lstStyle/>
        <a:p>
          <a:endParaRPr lang="nl-NL" sz="1800" dirty="0"/>
        </a:p>
      </dgm:t>
    </dgm:pt>
    <dgm:pt modelId="{799483F3-BAB5-408A-9D5D-8AE403F3C7FE}" type="parTrans" cxnId="{7155AA83-B2C3-4747-8E02-B62675D8C756}">
      <dgm:prSet/>
      <dgm:spPr/>
      <dgm:t>
        <a:bodyPr/>
        <a:lstStyle/>
        <a:p>
          <a:endParaRPr lang="nl-NL"/>
        </a:p>
      </dgm:t>
    </dgm:pt>
    <dgm:pt modelId="{EFB5B45F-3A78-42AB-9A45-8AE37DD0BA19}" type="sibTrans" cxnId="{7155AA83-B2C3-4747-8E02-B62675D8C756}">
      <dgm:prSet/>
      <dgm:spPr/>
      <dgm:t>
        <a:bodyPr/>
        <a:lstStyle/>
        <a:p>
          <a:endParaRPr lang="nl-NL"/>
        </a:p>
      </dgm:t>
    </dgm:pt>
    <dgm:pt modelId="{243D53DD-41D5-4D2C-82CA-0F4DF7CC4913}">
      <dgm:prSet phldrT="[Tekst]" custT="1"/>
      <dgm:spPr>
        <a:solidFill>
          <a:schemeClr val="bg1">
            <a:alpha val="90000"/>
          </a:schemeClr>
        </a:solidFill>
      </dgm:spPr>
      <dgm:t>
        <a:bodyPr/>
        <a:lstStyle/>
        <a:p>
          <a:endParaRPr lang="nl-NL" sz="1800" dirty="0"/>
        </a:p>
      </dgm:t>
    </dgm:pt>
    <dgm:pt modelId="{27DE5EB2-4673-4E6C-9428-B2D5A8D33501}" type="parTrans" cxnId="{CFCC6587-0EF5-47C7-B4EB-EAA254F9F8AF}">
      <dgm:prSet/>
      <dgm:spPr/>
      <dgm:t>
        <a:bodyPr/>
        <a:lstStyle/>
        <a:p>
          <a:endParaRPr lang="nl-NL"/>
        </a:p>
      </dgm:t>
    </dgm:pt>
    <dgm:pt modelId="{3AFB9EFA-2B94-40DE-BD86-63990C50709C}" type="sibTrans" cxnId="{CFCC6587-0EF5-47C7-B4EB-EAA254F9F8AF}">
      <dgm:prSet/>
      <dgm:spPr/>
      <dgm:t>
        <a:bodyPr/>
        <a:lstStyle/>
        <a:p>
          <a:endParaRPr lang="nl-NL"/>
        </a:p>
      </dgm:t>
    </dgm:pt>
    <dgm:pt modelId="{32A7A5AA-1852-4042-A9BD-7CEC014F16C5}">
      <dgm:prSet phldrT="[Tekst]" custT="1"/>
      <dgm:spPr>
        <a:solidFill>
          <a:schemeClr val="bg1">
            <a:alpha val="90000"/>
          </a:schemeClr>
        </a:solidFill>
      </dgm:spPr>
      <dgm:t>
        <a:bodyPr/>
        <a:lstStyle/>
        <a:p>
          <a:endParaRPr lang="nl-NL" sz="1800" dirty="0"/>
        </a:p>
      </dgm:t>
    </dgm:pt>
    <dgm:pt modelId="{769FD922-27B5-4F25-A39B-23E077FF77C9}" type="parTrans" cxnId="{4D2F4940-B1B1-46F1-8F71-A2038CB2123C}">
      <dgm:prSet/>
      <dgm:spPr/>
      <dgm:t>
        <a:bodyPr/>
        <a:lstStyle/>
        <a:p>
          <a:endParaRPr lang="nl-NL"/>
        </a:p>
      </dgm:t>
    </dgm:pt>
    <dgm:pt modelId="{31F9C450-88DB-4B95-9892-AF5DD05AAB33}" type="sibTrans" cxnId="{4D2F4940-B1B1-46F1-8F71-A2038CB2123C}">
      <dgm:prSet/>
      <dgm:spPr/>
      <dgm:t>
        <a:bodyPr/>
        <a:lstStyle/>
        <a:p>
          <a:endParaRPr lang="nl-NL"/>
        </a:p>
      </dgm:t>
    </dgm:pt>
    <dgm:pt modelId="{D6EE4B67-DCB5-478E-8735-C1A2096BC0F5}" type="pres">
      <dgm:prSet presAssocID="{BCE9CA5D-D7C2-4DC7-8DF1-006B41DA05DA}" presName="Name0" presStyleCnt="0">
        <dgm:presLayoutVars>
          <dgm:dir/>
          <dgm:animLvl val="lvl"/>
          <dgm:resizeHandles val="exact"/>
        </dgm:presLayoutVars>
      </dgm:prSet>
      <dgm:spPr/>
      <dgm:t>
        <a:bodyPr/>
        <a:lstStyle/>
        <a:p>
          <a:endParaRPr lang="nl-NL"/>
        </a:p>
      </dgm:t>
    </dgm:pt>
    <dgm:pt modelId="{BBE02D23-5BA3-4FF6-9138-C5E16F2CA690}" type="pres">
      <dgm:prSet presAssocID="{0EC12FD6-AE45-410D-A673-E702A7B2CB2B}" presName="composite" presStyleCnt="0"/>
      <dgm:spPr/>
    </dgm:pt>
    <dgm:pt modelId="{9F0A0244-27E8-4ED9-B7F8-0D6D8BA05D32}" type="pres">
      <dgm:prSet presAssocID="{0EC12FD6-AE45-410D-A673-E702A7B2CB2B}" presName="parTx" presStyleLbl="alignNode1" presStyleIdx="0" presStyleCnt="3">
        <dgm:presLayoutVars>
          <dgm:chMax val="0"/>
          <dgm:chPref val="0"/>
          <dgm:bulletEnabled val="1"/>
        </dgm:presLayoutVars>
      </dgm:prSet>
      <dgm:spPr/>
      <dgm:t>
        <a:bodyPr/>
        <a:lstStyle/>
        <a:p>
          <a:endParaRPr lang="nl-NL"/>
        </a:p>
      </dgm:t>
    </dgm:pt>
    <dgm:pt modelId="{E62BF668-2119-467B-848B-3F086DFD89FE}" type="pres">
      <dgm:prSet presAssocID="{0EC12FD6-AE45-410D-A673-E702A7B2CB2B}" presName="desTx" presStyleLbl="alignAccFollowNode1" presStyleIdx="0" presStyleCnt="3">
        <dgm:presLayoutVars>
          <dgm:bulletEnabled val="1"/>
        </dgm:presLayoutVars>
      </dgm:prSet>
      <dgm:spPr/>
      <dgm:t>
        <a:bodyPr/>
        <a:lstStyle/>
        <a:p>
          <a:endParaRPr lang="nl-NL"/>
        </a:p>
      </dgm:t>
    </dgm:pt>
    <dgm:pt modelId="{A8A65695-37DD-4A48-8E6E-CE3ECEA4A7A4}" type="pres">
      <dgm:prSet presAssocID="{AFFB42BB-B919-467F-AB9B-BBB8720EF207}" presName="space" presStyleCnt="0"/>
      <dgm:spPr/>
    </dgm:pt>
    <dgm:pt modelId="{9811F263-8400-48C7-A0F8-A9349A7852D3}" type="pres">
      <dgm:prSet presAssocID="{01A9450E-08FD-468D-9A6B-84EDCCB85DDF}" presName="composite" presStyleCnt="0"/>
      <dgm:spPr/>
    </dgm:pt>
    <dgm:pt modelId="{B120777F-86AE-4C92-A980-CD53E7C0E912}" type="pres">
      <dgm:prSet presAssocID="{01A9450E-08FD-468D-9A6B-84EDCCB85DDF}" presName="parTx" presStyleLbl="alignNode1" presStyleIdx="1" presStyleCnt="3">
        <dgm:presLayoutVars>
          <dgm:chMax val="0"/>
          <dgm:chPref val="0"/>
          <dgm:bulletEnabled val="1"/>
        </dgm:presLayoutVars>
      </dgm:prSet>
      <dgm:spPr/>
      <dgm:t>
        <a:bodyPr/>
        <a:lstStyle/>
        <a:p>
          <a:endParaRPr lang="nl-NL"/>
        </a:p>
      </dgm:t>
    </dgm:pt>
    <dgm:pt modelId="{72407D6B-08C0-454A-8FF5-D84D80D7349E}" type="pres">
      <dgm:prSet presAssocID="{01A9450E-08FD-468D-9A6B-84EDCCB85DDF}" presName="desTx" presStyleLbl="alignAccFollowNode1" presStyleIdx="1" presStyleCnt="3">
        <dgm:presLayoutVars>
          <dgm:bulletEnabled val="1"/>
        </dgm:presLayoutVars>
      </dgm:prSet>
      <dgm:spPr/>
      <dgm:t>
        <a:bodyPr/>
        <a:lstStyle/>
        <a:p>
          <a:endParaRPr lang="nl-NL"/>
        </a:p>
      </dgm:t>
    </dgm:pt>
    <dgm:pt modelId="{03DFA8E0-E2C0-403F-9C14-47A5CE546148}" type="pres">
      <dgm:prSet presAssocID="{C6552B81-0138-489D-B705-1E750FEA48BF}" presName="space" presStyleCnt="0"/>
      <dgm:spPr/>
    </dgm:pt>
    <dgm:pt modelId="{F2D48849-1162-422B-9AB3-1D5E37ADA960}" type="pres">
      <dgm:prSet presAssocID="{C40B96BE-7861-4205-9C23-52B42AE5522C}" presName="composite" presStyleCnt="0"/>
      <dgm:spPr/>
    </dgm:pt>
    <dgm:pt modelId="{53AFB111-37C1-4C24-87D5-87E558F0CE73}" type="pres">
      <dgm:prSet presAssocID="{C40B96BE-7861-4205-9C23-52B42AE5522C}" presName="parTx" presStyleLbl="alignNode1" presStyleIdx="2" presStyleCnt="3" custLinFactNeighborY="1654">
        <dgm:presLayoutVars>
          <dgm:chMax val="0"/>
          <dgm:chPref val="0"/>
          <dgm:bulletEnabled val="1"/>
        </dgm:presLayoutVars>
      </dgm:prSet>
      <dgm:spPr/>
      <dgm:t>
        <a:bodyPr/>
        <a:lstStyle/>
        <a:p>
          <a:endParaRPr lang="nl-NL"/>
        </a:p>
      </dgm:t>
    </dgm:pt>
    <dgm:pt modelId="{7B8F28D9-25A1-44E1-986D-D2DD2F557026}" type="pres">
      <dgm:prSet presAssocID="{C40B96BE-7861-4205-9C23-52B42AE5522C}" presName="desTx" presStyleLbl="alignAccFollowNode1" presStyleIdx="2" presStyleCnt="3">
        <dgm:presLayoutVars>
          <dgm:bulletEnabled val="1"/>
        </dgm:presLayoutVars>
      </dgm:prSet>
      <dgm:spPr/>
      <dgm:t>
        <a:bodyPr/>
        <a:lstStyle/>
        <a:p>
          <a:endParaRPr lang="nl-NL"/>
        </a:p>
      </dgm:t>
    </dgm:pt>
  </dgm:ptLst>
  <dgm:cxnLst>
    <dgm:cxn modelId="{4D2F4940-B1B1-46F1-8F71-A2038CB2123C}" srcId="{C40B96BE-7861-4205-9C23-52B42AE5522C}" destId="{32A7A5AA-1852-4042-A9BD-7CEC014F16C5}" srcOrd="5" destOrd="0" parTransId="{769FD922-27B5-4F25-A39B-23E077FF77C9}" sibTransId="{31F9C450-88DB-4B95-9892-AF5DD05AAB33}"/>
    <dgm:cxn modelId="{69B09E0B-61FB-4A5D-9C71-B740E9326C54}" type="presOf" srcId="{F9CC78C1-2B26-402D-92FD-4ABDC6C90605}" destId="{72407D6B-08C0-454A-8FF5-D84D80D7349E}" srcOrd="0" destOrd="1" presId="urn:microsoft.com/office/officeart/2005/8/layout/hList1"/>
    <dgm:cxn modelId="{6A6FD156-2268-4D98-A62D-5F688BFC51F4}" type="presOf" srcId="{65F44B1E-E954-42B7-A475-4936E150230B}" destId="{E62BF668-2119-467B-848B-3F086DFD89FE}" srcOrd="0" destOrd="1" presId="urn:microsoft.com/office/officeart/2005/8/layout/hList1"/>
    <dgm:cxn modelId="{0170E965-9D7A-42E7-9C78-2F2EA692AE4C}" type="presOf" srcId="{497DA0AA-A1F0-4525-8D2A-821CE919D5BB}" destId="{E62BF668-2119-467B-848B-3F086DFD89FE}" srcOrd="0" destOrd="5" presId="urn:microsoft.com/office/officeart/2005/8/layout/hList1"/>
    <dgm:cxn modelId="{60EBE1F7-5EED-4089-B234-4490004C3F95}" type="presOf" srcId="{1D5166A7-24A8-4796-AA62-648684E5133B}" destId="{72407D6B-08C0-454A-8FF5-D84D80D7349E}" srcOrd="0" destOrd="0" presId="urn:microsoft.com/office/officeart/2005/8/layout/hList1"/>
    <dgm:cxn modelId="{F2E923EF-7615-423A-8220-1243016EBE1B}" type="presOf" srcId="{C40B96BE-7861-4205-9C23-52B42AE5522C}" destId="{53AFB111-37C1-4C24-87D5-87E558F0CE73}" srcOrd="0" destOrd="0" presId="urn:microsoft.com/office/officeart/2005/8/layout/hList1"/>
    <dgm:cxn modelId="{0D13E167-43BA-40C8-9E46-A6D4BAD1B644}" srcId="{BCE9CA5D-D7C2-4DC7-8DF1-006B41DA05DA}" destId="{C40B96BE-7861-4205-9C23-52B42AE5522C}" srcOrd="2" destOrd="0" parTransId="{16B922C9-2CF4-46AE-8ACE-7D4941C6FF22}" sibTransId="{1B47911A-F0D1-4FC5-B45C-705F56E975F5}"/>
    <dgm:cxn modelId="{A9596936-B8C5-48CA-A4F3-C21682500094}" srcId="{0EC12FD6-AE45-410D-A673-E702A7B2CB2B}" destId="{DD815128-B14C-432F-93AF-0E656F52A5E9}" srcOrd="3" destOrd="0" parTransId="{8DE3FDAB-A6C9-4B05-BA94-2F3ACB5782B2}" sibTransId="{AA722CE9-16F2-46DA-A84A-050EF6B4090B}"/>
    <dgm:cxn modelId="{D7F48079-98D0-48F4-9B88-ED24A0EB081B}" type="presOf" srcId="{BCE9CA5D-D7C2-4DC7-8DF1-006B41DA05DA}" destId="{D6EE4B67-DCB5-478E-8735-C1A2096BC0F5}" srcOrd="0" destOrd="0" presId="urn:microsoft.com/office/officeart/2005/8/layout/hList1"/>
    <dgm:cxn modelId="{D2900EDE-E324-4FFB-A523-378577BA20CE}" type="presOf" srcId="{FF17FF74-AF6A-4AEE-B94C-AA8867DC7A35}" destId="{7B8F28D9-25A1-44E1-986D-D2DD2F557026}" srcOrd="0" destOrd="2" presId="urn:microsoft.com/office/officeart/2005/8/layout/hList1"/>
    <dgm:cxn modelId="{D64C03F2-1BC9-4E6C-BCAD-9FEC0C88FA2D}" srcId="{01A9450E-08FD-468D-9A6B-84EDCCB85DDF}" destId="{0ABDEBB7-BFFD-4DA6-8ECE-F0E01C44B44E}" srcOrd="5" destOrd="0" parTransId="{BF771A95-6524-4A69-9B72-A0FB49D929CA}" sibTransId="{7F51C4E1-A44C-4BAE-9BBC-613042358FDD}"/>
    <dgm:cxn modelId="{07A67D82-0615-4671-98E4-74D783A79280}" srcId="{0EC12FD6-AE45-410D-A673-E702A7B2CB2B}" destId="{497DA0AA-A1F0-4525-8D2A-821CE919D5BB}" srcOrd="5" destOrd="0" parTransId="{53612B58-C3E4-4683-8C2B-F2C9911563A9}" sibTransId="{1A827B84-7B98-482F-AB3B-D188A2DD9C42}"/>
    <dgm:cxn modelId="{7CFCE575-CF7D-4D96-A02B-D7DF97BD5404}" srcId="{01A9450E-08FD-468D-9A6B-84EDCCB85DDF}" destId="{1D5166A7-24A8-4796-AA62-648684E5133B}" srcOrd="0" destOrd="0" parTransId="{DF1346EC-CE81-45D6-9878-44C3145FA9DC}" sibTransId="{0768C2CC-7B57-47D6-A9AF-2815FE922F5D}"/>
    <dgm:cxn modelId="{73551AD5-D893-4DFA-9D84-AA699ACF1BF3}" type="presOf" srcId="{DD815128-B14C-432F-93AF-0E656F52A5E9}" destId="{E62BF668-2119-467B-848B-3F086DFD89FE}" srcOrd="0" destOrd="3" presId="urn:microsoft.com/office/officeart/2005/8/layout/hList1"/>
    <dgm:cxn modelId="{635EF621-F18D-4901-B4A6-D7F7719FD4AC}" srcId="{0EC12FD6-AE45-410D-A673-E702A7B2CB2B}" destId="{65F44B1E-E954-42B7-A475-4936E150230B}" srcOrd="1" destOrd="0" parTransId="{4073C38E-3D7D-4693-BEC0-A0F3F2185B8E}" sibTransId="{4AA3786D-D563-413D-922A-43FA130B4BCD}"/>
    <dgm:cxn modelId="{4DF3A8F1-AED0-4FB9-9C43-DA45BE46941B}" type="presOf" srcId="{E6A2B3CF-AB2D-4A30-90BE-AA872BE4A18A}" destId="{E62BF668-2119-467B-848B-3F086DFD89FE}" srcOrd="0" destOrd="0" presId="urn:microsoft.com/office/officeart/2005/8/layout/hList1"/>
    <dgm:cxn modelId="{8C29EE95-AB1C-4AD2-9506-4EEE24262FF6}" srcId="{01A9450E-08FD-468D-9A6B-84EDCCB85DDF}" destId="{F9CC78C1-2B26-402D-92FD-4ABDC6C90605}" srcOrd="1" destOrd="0" parTransId="{17FC873E-BA86-4BF8-B486-E0D83158C099}" sibTransId="{E3D26E93-2C09-4AA7-BD31-58648BDB35D9}"/>
    <dgm:cxn modelId="{6CAD8FE6-0A23-4028-A29D-5DE35510CAD9}" srcId="{C40B96BE-7861-4205-9C23-52B42AE5522C}" destId="{FF17FF74-AF6A-4AEE-B94C-AA8867DC7A35}" srcOrd="2" destOrd="0" parTransId="{F361917B-0A92-4E15-8C94-61B06A03DB56}" sibTransId="{C635CC94-CC60-4469-B0C0-635FA07BDF54}"/>
    <dgm:cxn modelId="{95287788-A262-4054-BD73-2975D4A291A7}" type="presOf" srcId="{B8357BF4-E0A2-41A8-A789-75F8762365C9}" destId="{72407D6B-08C0-454A-8FF5-D84D80D7349E}" srcOrd="0" destOrd="3" presId="urn:microsoft.com/office/officeart/2005/8/layout/hList1"/>
    <dgm:cxn modelId="{4AB726A0-766F-473D-B9A6-E7CFA38BB33A}" type="presOf" srcId="{50C93004-0994-4D2D-8E7E-870729CE2C52}" destId="{E62BF668-2119-467B-848B-3F086DFD89FE}" srcOrd="0" destOrd="2" presId="urn:microsoft.com/office/officeart/2005/8/layout/hList1"/>
    <dgm:cxn modelId="{9CA4D785-03F0-4501-ADF1-895F64A63BE5}" srcId="{BCE9CA5D-D7C2-4DC7-8DF1-006B41DA05DA}" destId="{01A9450E-08FD-468D-9A6B-84EDCCB85DDF}" srcOrd="1" destOrd="0" parTransId="{7046BBF9-CBD3-4EAF-B82E-BA248D9DC8AB}" sibTransId="{C6552B81-0138-489D-B705-1E750FEA48BF}"/>
    <dgm:cxn modelId="{BABB3836-150C-4291-B618-17AE7274C89E}" srcId="{01A9450E-08FD-468D-9A6B-84EDCCB85DDF}" destId="{EB461CFA-34A1-42F3-B726-476EB8D0F5CD}" srcOrd="6" destOrd="0" parTransId="{06BB8B76-A10C-4C5B-93B7-A6A0D0A2F93A}" sibTransId="{E691358B-EF70-4CC8-BD2A-4905E04DCE81}"/>
    <dgm:cxn modelId="{45ABF071-C7E9-464A-B834-8DBA689BFAEC}" type="presOf" srcId="{0E65D019-6661-41FB-A7E9-5AB89D082D7D}" destId="{72407D6B-08C0-454A-8FF5-D84D80D7349E}" srcOrd="0" destOrd="4" presId="urn:microsoft.com/office/officeart/2005/8/layout/hList1"/>
    <dgm:cxn modelId="{26770C10-C92E-46D3-A7CA-B969264B6F81}" srcId="{01A9450E-08FD-468D-9A6B-84EDCCB85DDF}" destId="{B8357BF4-E0A2-41A8-A789-75F8762365C9}" srcOrd="3" destOrd="0" parTransId="{5C91FDA9-0BC7-4C86-B978-3B594471C64D}" sibTransId="{BB3E84C4-0FE2-41A2-B496-4E3ABF89FFE3}"/>
    <dgm:cxn modelId="{805C03F0-16DC-4426-95CD-4CF785EB5C13}" type="presOf" srcId="{C26F5B07-ECA9-44EB-B1A6-0BBBF28D25BA}" destId="{7B8F28D9-25A1-44E1-986D-D2DD2F557026}" srcOrd="0" destOrd="1" presId="urn:microsoft.com/office/officeart/2005/8/layout/hList1"/>
    <dgm:cxn modelId="{645ACCB9-C080-4C84-9CBA-07C9AC2C691F}" type="presOf" srcId="{EB461CFA-34A1-42F3-B726-476EB8D0F5CD}" destId="{72407D6B-08C0-454A-8FF5-D84D80D7349E}" srcOrd="0" destOrd="6" presId="urn:microsoft.com/office/officeart/2005/8/layout/hList1"/>
    <dgm:cxn modelId="{0459A695-D2B8-4A81-B2F7-89928BA92491}" type="presOf" srcId="{01A9450E-08FD-468D-9A6B-84EDCCB85DDF}" destId="{B120777F-86AE-4C92-A980-CD53E7C0E912}" srcOrd="0" destOrd="0" presId="urn:microsoft.com/office/officeart/2005/8/layout/hList1"/>
    <dgm:cxn modelId="{2885FA8E-18C0-4C3D-AED7-2C6202DCD6AF}" srcId="{0EC12FD6-AE45-410D-A673-E702A7B2CB2B}" destId="{E6A2B3CF-AB2D-4A30-90BE-AA872BE4A18A}" srcOrd="0" destOrd="0" parTransId="{947A32B1-E55F-4E22-905F-E895A4D72722}" sibTransId="{38ECC3BF-F41F-4AE2-8D52-C21C7898A959}"/>
    <dgm:cxn modelId="{7155AA83-B2C3-4747-8E02-B62675D8C756}" srcId="{C40B96BE-7861-4205-9C23-52B42AE5522C}" destId="{C26F5B07-ECA9-44EB-B1A6-0BBBF28D25BA}" srcOrd="1" destOrd="0" parTransId="{799483F3-BAB5-408A-9D5D-8AE403F3C7FE}" sibTransId="{EFB5B45F-3A78-42AB-9A45-8AE37DD0BA19}"/>
    <dgm:cxn modelId="{04B4C2F0-9C3B-4122-A11A-6D477A06B6DA}" type="presOf" srcId="{43D26614-3A73-44AA-BA42-8C9AFE648004}" destId="{7B8F28D9-25A1-44E1-986D-D2DD2F557026}" srcOrd="0" destOrd="0" presId="urn:microsoft.com/office/officeart/2005/8/layout/hList1"/>
    <dgm:cxn modelId="{C8B78C3C-F224-4A8D-90F5-EAEF41366723}" srcId="{BCE9CA5D-D7C2-4DC7-8DF1-006B41DA05DA}" destId="{0EC12FD6-AE45-410D-A673-E702A7B2CB2B}" srcOrd="0" destOrd="0" parTransId="{83533F22-C83C-4F21-8165-4C964EEE047B}" sibTransId="{AFFB42BB-B919-467F-AB9B-BBB8720EF207}"/>
    <dgm:cxn modelId="{C51116C6-B9D6-45B4-9E96-E2A3E707D0C1}" srcId="{C40B96BE-7861-4205-9C23-52B42AE5522C}" destId="{43D26614-3A73-44AA-BA42-8C9AFE648004}" srcOrd="0" destOrd="0" parTransId="{5B01C245-320B-4115-B45B-F6CDFE299AB9}" sibTransId="{D0C06207-E28A-4F68-9881-28FDCF0B4BB8}"/>
    <dgm:cxn modelId="{1C2372F0-C558-4B83-842A-CD7F232F421D}" type="presOf" srcId="{243D53DD-41D5-4D2C-82CA-0F4DF7CC4913}" destId="{7B8F28D9-25A1-44E1-986D-D2DD2F557026}" srcOrd="0" destOrd="3" presId="urn:microsoft.com/office/officeart/2005/8/layout/hList1"/>
    <dgm:cxn modelId="{8E9B2EA8-C71B-462E-BA46-8E848290D797}" type="presOf" srcId="{A8CB9A2F-3D38-4C89-A846-DC50C32F0DEB}" destId="{E62BF668-2119-467B-848B-3F086DFD89FE}" srcOrd="0" destOrd="6" presId="urn:microsoft.com/office/officeart/2005/8/layout/hList1"/>
    <dgm:cxn modelId="{CFCC6587-0EF5-47C7-B4EB-EAA254F9F8AF}" srcId="{C40B96BE-7861-4205-9C23-52B42AE5522C}" destId="{243D53DD-41D5-4D2C-82CA-0F4DF7CC4913}" srcOrd="3" destOrd="0" parTransId="{27DE5EB2-4673-4E6C-9428-B2D5A8D33501}" sibTransId="{3AFB9EFA-2B94-40DE-BD86-63990C50709C}"/>
    <dgm:cxn modelId="{7975C7B1-9A06-4E44-828C-AD8C7F2F4E5F}" srcId="{0EC12FD6-AE45-410D-A673-E702A7B2CB2B}" destId="{E47813A5-6BDC-42D4-92C2-08AEA060E236}" srcOrd="4" destOrd="0" parTransId="{1E90EAC5-4A10-4EA4-A7DB-2486630BDFDE}" sibTransId="{39C8C6E8-533C-414D-BA3D-4652EC4BCF01}"/>
    <dgm:cxn modelId="{6E4F4159-397F-4F40-8684-2245752C4B61}" srcId="{C40B96BE-7861-4205-9C23-52B42AE5522C}" destId="{851213AF-5D07-4577-A94A-F6BCACAB0DF5}" srcOrd="6" destOrd="0" parTransId="{20021CA8-D61E-477B-83B7-1F232A90EFCA}" sibTransId="{AF1EBCAE-4735-4EB7-98A8-C4B4B3FF2947}"/>
    <dgm:cxn modelId="{5FD902CB-989B-4219-A2C2-627ACC5DE31C}" type="presOf" srcId="{0EC12FD6-AE45-410D-A673-E702A7B2CB2B}" destId="{9F0A0244-27E8-4ED9-B7F8-0D6D8BA05D32}" srcOrd="0" destOrd="0" presId="urn:microsoft.com/office/officeart/2005/8/layout/hList1"/>
    <dgm:cxn modelId="{86E0FAB3-FA15-431F-AD2A-DA4DB4B8764C}" type="presOf" srcId="{0ABDEBB7-BFFD-4DA6-8ECE-F0E01C44B44E}" destId="{72407D6B-08C0-454A-8FF5-D84D80D7349E}" srcOrd="0" destOrd="5" presId="urn:microsoft.com/office/officeart/2005/8/layout/hList1"/>
    <dgm:cxn modelId="{4B472290-FE1D-4BEE-9BD4-F903513FE4B6}" type="presOf" srcId="{E47813A5-6BDC-42D4-92C2-08AEA060E236}" destId="{E62BF668-2119-467B-848B-3F086DFD89FE}" srcOrd="0" destOrd="4" presId="urn:microsoft.com/office/officeart/2005/8/layout/hList1"/>
    <dgm:cxn modelId="{16E5BDC6-4E04-4D55-B47A-A7C17A145F46}" type="presOf" srcId="{96FC653F-A9F2-42DB-8A55-7F1F465C08D6}" destId="{72407D6B-08C0-454A-8FF5-D84D80D7349E}" srcOrd="0" destOrd="2" presId="urn:microsoft.com/office/officeart/2005/8/layout/hList1"/>
    <dgm:cxn modelId="{18C7DA3D-9160-4945-AF07-77AC45DD9B08}" srcId="{0EC12FD6-AE45-410D-A673-E702A7B2CB2B}" destId="{50C93004-0994-4D2D-8E7E-870729CE2C52}" srcOrd="2" destOrd="0" parTransId="{E35C632E-275A-45CF-AD66-2CB69D30BEC4}" sibTransId="{4DF9F702-F544-4FC1-B49D-18319B50541C}"/>
    <dgm:cxn modelId="{A9DA28F3-3A29-4C70-9E54-2020C6F844C1}" type="presOf" srcId="{32A7A5AA-1852-4042-A9BD-7CEC014F16C5}" destId="{7B8F28D9-25A1-44E1-986D-D2DD2F557026}" srcOrd="0" destOrd="5" presId="urn:microsoft.com/office/officeart/2005/8/layout/hList1"/>
    <dgm:cxn modelId="{D988A354-FC02-48B0-A445-BD84ED5044C9}" srcId="{01A9450E-08FD-468D-9A6B-84EDCCB85DDF}" destId="{0E65D019-6661-41FB-A7E9-5AB89D082D7D}" srcOrd="4" destOrd="0" parTransId="{83C81546-FFFE-4610-A972-E2F615BCE1A6}" sibTransId="{DD0FAEBE-A88F-4E9E-BC6D-149AF008BF91}"/>
    <dgm:cxn modelId="{C92995C4-32DB-4298-9984-214DEC34CF51}" type="presOf" srcId="{851213AF-5D07-4577-A94A-F6BCACAB0DF5}" destId="{7B8F28D9-25A1-44E1-986D-D2DD2F557026}" srcOrd="0" destOrd="6" presId="urn:microsoft.com/office/officeart/2005/8/layout/hList1"/>
    <dgm:cxn modelId="{EE5D7843-6451-4EE5-9992-3FA74343C063}" type="presOf" srcId="{47542E08-380E-4849-90A7-6509B7B23884}" destId="{7B8F28D9-25A1-44E1-986D-D2DD2F557026}" srcOrd="0" destOrd="4" presId="urn:microsoft.com/office/officeart/2005/8/layout/hList1"/>
    <dgm:cxn modelId="{94212C90-6914-4CD6-8548-4D6B30916D34}" srcId="{0EC12FD6-AE45-410D-A673-E702A7B2CB2B}" destId="{A8CB9A2F-3D38-4C89-A846-DC50C32F0DEB}" srcOrd="6" destOrd="0" parTransId="{A836A23F-9C80-4902-BCEB-CA68033D83EF}" sibTransId="{B8B22A64-A829-407E-9D45-C56B85FDAEBD}"/>
    <dgm:cxn modelId="{7CD21EBC-DFAF-4A54-A1FE-4AEE2AF2A53E}" srcId="{C40B96BE-7861-4205-9C23-52B42AE5522C}" destId="{47542E08-380E-4849-90A7-6509B7B23884}" srcOrd="4" destOrd="0" parTransId="{5EA85F7F-90FF-46D0-AE04-EAF30EAF8CE1}" sibTransId="{EF068CD2-BC9B-414E-9D92-581375DEA41F}"/>
    <dgm:cxn modelId="{D161EA1F-FE0E-42B8-89A9-FE1DB7C24DDF}" srcId="{01A9450E-08FD-468D-9A6B-84EDCCB85DDF}" destId="{96FC653F-A9F2-42DB-8A55-7F1F465C08D6}" srcOrd="2" destOrd="0" parTransId="{482D5C8D-5259-4E39-82F0-639F19E57980}" sibTransId="{8781EA78-4699-449A-9BBB-BA01A649B166}"/>
    <dgm:cxn modelId="{60725192-5B2D-4425-9A38-BBAC1AB91BBD}" type="presParOf" srcId="{D6EE4B67-DCB5-478E-8735-C1A2096BC0F5}" destId="{BBE02D23-5BA3-4FF6-9138-C5E16F2CA690}" srcOrd="0" destOrd="0" presId="urn:microsoft.com/office/officeart/2005/8/layout/hList1"/>
    <dgm:cxn modelId="{89DF4640-4379-4AFC-8F38-CEDA32CA983F}" type="presParOf" srcId="{BBE02D23-5BA3-4FF6-9138-C5E16F2CA690}" destId="{9F0A0244-27E8-4ED9-B7F8-0D6D8BA05D32}" srcOrd="0" destOrd="0" presId="urn:microsoft.com/office/officeart/2005/8/layout/hList1"/>
    <dgm:cxn modelId="{D07A9F89-4777-49E5-8B52-8AED1DAE1352}" type="presParOf" srcId="{BBE02D23-5BA3-4FF6-9138-C5E16F2CA690}" destId="{E62BF668-2119-467B-848B-3F086DFD89FE}" srcOrd="1" destOrd="0" presId="urn:microsoft.com/office/officeart/2005/8/layout/hList1"/>
    <dgm:cxn modelId="{5D994B8B-8856-4001-85AC-5C24264897F8}" type="presParOf" srcId="{D6EE4B67-DCB5-478E-8735-C1A2096BC0F5}" destId="{A8A65695-37DD-4A48-8E6E-CE3ECEA4A7A4}" srcOrd="1" destOrd="0" presId="urn:microsoft.com/office/officeart/2005/8/layout/hList1"/>
    <dgm:cxn modelId="{BF9E2E6A-C35E-4206-B458-B48EE17DA232}" type="presParOf" srcId="{D6EE4B67-DCB5-478E-8735-C1A2096BC0F5}" destId="{9811F263-8400-48C7-A0F8-A9349A7852D3}" srcOrd="2" destOrd="0" presId="urn:microsoft.com/office/officeart/2005/8/layout/hList1"/>
    <dgm:cxn modelId="{C24444D7-FE3B-4D08-AAEE-11E695676BAF}" type="presParOf" srcId="{9811F263-8400-48C7-A0F8-A9349A7852D3}" destId="{B120777F-86AE-4C92-A980-CD53E7C0E912}" srcOrd="0" destOrd="0" presId="urn:microsoft.com/office/officeart/2005/8/layout/hList1"/>
    <dgm:cxn modelId="{54C41558-98D1-449F-A429-CCA5A03696B7}" type="presParOf" srcId="{9811F263-8400-48C7-A0F8-A9349A7852D3}" destId="{72407D6B-08C0-454A-8FF5-D84D80D7349E}" srcOrd="1" destOrd="0" presId="urn:microsoft.com/office/officeart/2005/8/layout/hList1"/>
    <dgm:cxn modelId="{7A3AF851-F8AA-415C-842A-C58DA690FE4B}" type="presParOf" srcId="{D6EE4B67-DCB5-478E-8735-C1A2096BC0F5}" destId="{03DFA8E0-E2C0-403F-9C14-47A5CE546148}" srcOrd="3" destOrd="0" presId="urn:microsoft.com/office/officeart/2005/8/layout/hList1"/>
    <dgm:cxn modelId="{684D64F1-EF6C-4EAF-83C0-4FE78D659938}" type="presParOf" srcId="{D6EE4B67-DCB5-478E-8735-C1A2096BC0F5}" destId="{F2D48849-1162-422B-9AB3-1D5E37ADA960}" srcOrd="4" destOrd="0" presId="urn:microsoft.com/office/officeart/2005/8/layout/hList1"/>
    <dgm:cxn modelId="{214589EB-5C52-402F-8220-38E0A89675C9}" type="presParOf" srcId="{F2D48849-1162-422B-9AB3-1D5E37ADA960}" destId="{53AFB111-37C1-4C24-87D5-87E558F0CE73}" srcOrd="0" destOrd="0" presId="urn:microsoft.com/office/officeart/2005/8/layout/hList1"/>
    <dgm:cxn modelId="{8EE9F274-B24A-4C1A-A780-A1493984B43E}" type="presParOf" srcId="{F2D48849-1162-422B-9AB3-1D5E37ADA960}" destId="{7B8F28D9-25A1-44E1-986D-D2DD2F557026}"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F0A0244-27E8-4ED9-B7F8-0D6D8BA05D32}">
      <dsp:nvSpPr>
        <dsp:cNvPr id="0" name=""/>
        <dsp:cNvSpPr/>
      </dsp:nvSpPr>
      <dsp:spPr>
        <a:xfrm>
          <a:off x="2940" y="13824"/>
          <a:ext cx="2867322" cy="806400"/>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9136" tIns="113792" rIns="199136" bIns="113792" numCol="1" spcCol="1270" anchor="ctr" anchorCtr="0">
          <a:noAutofit/>
        </a:bodyPr>
        <a:lstStyle/>
        <a:p>
          <a:pPr lvl="0" algn="ctr" defTabSz="1244600">
            <a:lnSpc>
              <a:spcPct val="90000"/>
            </a:lnSpc>
            <a:spcBef>
              <a:spcPct val="0"/>
            </a:spcBef>
            <a:spcAft>
              <a:spcPct val="35000"/>
            </a:spcAft>
          </a:pPr>
          <a:r>
            <a:rPr lang="nl-NL" sz="2800" kern="1200" dirty="0" smtClean="0"/>
            <a:t>Wegvervoer</a:t>
          </a:r>
          <a:endParaRPr lang="nl-NL" sz="2800" kern="1200" dirty="0"/>
        </a:p>
      </dsp:txBody>
      <dsp:txXfrm>
        <a:off x="2940" y="13824"/>
        <a:ext cx="2867322" cy="806400"/>
      </dsp:txXfrm>
    </dsp:sp>
    <dsp:sp modelId="{E62BF668-2119-467B-848B-3F086DFD89FE}">
      <dsp:nvSpPr>
        <dsp:cNvPr id="0" name=""/>
        <dsp:cNvSpPr/>
      </dsp:nvSpPr>
      <dsp:spPr>
        <a:xfrm>
          <a:off x="2940" y="820224"/>
          <a:ext cx="2867322" cy="3535560"/>
        </a:xfrm>
        <a:prstGeom prst="rect">
          <a:avLst/>
        </a:prstGeom>
        <a:solidFill>
          <a:schemeClr val="bg1">
            <a:alpha val="9000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6012" tIns="96012" rIns="128016" bIns="144018" numCol="1" spcCol="1270" anchor="t" anchorCtr="0">
          <a:noAutofit/>
        </a:bodyPr>
        <a:lstStyle/>
        <a:p>
          <a:pPr marL="171450" lvl="1" indent="-171450" algn="l" defTabSz="800100">
            <a:lnSpc>
              <a:spcPct val="90000"/>
            </a:lnSpc>
            <a:spcBef>
              <a:spcPct val="0"/>
            </a:spcBef>
            <a:spcAft>
              <a:spcPct val="15000"/>
            </a:spcAft>
            <a:buChar char="••"/>
          </a:pPr>
          <a:r>
            <a:rPr lang="nl-NL" sz="1800" kern="1200" dirty="0" smtClean="0"/>
            <a:t>Dagelijks transport van </a:t>
          </a:r>
          <a:r>
            <a:rPr lang="nl-NL" sz="1800" kern="1200" dirty="0" err="1" smtClean="0"/>
            <a:t>Tautliners</a:t>
          </a:r>
          <a:r>
            <a:rPr lang="nl-NL" sz="1800" kern="1200" dirty="0" smtClean="0"/>
            <a:t>, megatrailers, open wagens, </a:t>
          </a:r>
          <a:r>
            <a:rPr lang="nl-NL" sz="1800" kern="1200" dirty="0" err="1" smtClean="0"/>
            <a:t>boxtrailers</a:t>
          </a:r>
          <a:r>
            <a:rPr lang="nl-NL" sz="1800" kern="1200" dirty="0" smtClean="0"/>
            <a:t> en speciaal transport</a:t>
          </a:r>
          <a:endParaRPr lang="nl-NL" sz="1800" kern="1200" dirty="0"/>
        </a:p>
        <a:p>
          <a:pPr marL="171450" lvl="1" indent="-171450" algn="l" defTabSz="800100">
            <a:lnSpc>
              <a:spcPct val="90000"/>
            </a:lnSpc>
            <a:spcBef>
              <a:spcPct val="0"/>
            </a:spcBef>
            <a:spcAft>
              <a:spcPct val="15000"/>
            </a:spcAft>
            <a:buChar char="••"/>
          </a:pPr>
          <a:endParaRPr lang="nl-NL" sz="1800" kern="1200" dirty="0"/>
        </a:p>
        <a:p>
          <a:pPr marL="171450" lvl="1" indent="-171450" algn="l" defTabSz="800100">
            <a:lnSpc>
              <a:spcPct val="90000"/>
            </a:lnSpc>
            <a:spcBef>
              <a:spcPct val="0"/>
            </a:spcBef>
            <a:spcAft>
              <a:spcPct val="15000"/>
            </a:spcAft>
            <a:buChar char="••"/>
          </a:pPr>
          <a:r>
            <a:rPr lang="nl-NL" sz="1800" kern="1200" dirty="0" smtClean="0"/>
            <a:t>Zowel </a:t>
          </a:r>
          <a:r>
            <a:rPr lang="nl-NL" sz="1800" kern="1200" dirty="0" err="1" smtClean="0"/>
            <a:t>groupage</a:t>
          </a:r>
          <a:r>
            <a:rPr lang="nl-NL" sz="1800" kern="1200" dirty="0" smtClean="0"/>
            <a:t> als FTL</a:t>
          </a:r>
          <a:endParaRPr lang="nl-NL" sz="1800" kern="1200" dirty="0"/>
        </a:p>
        <a:p>
          <a:pPr marL="171450" lvl="1" indent="-171450" algn="l" defTabSz="800100">
            <a:lnSpc>
              <a:spcPct val="90000"/>
            </a:lnSpc>
            <a:spcBef>
              <a:spcPct val="0"/>
            </a:spcBef>
            <a:spcAft>
              <a:spcPct val="15000"/>
            </a:spcAft>
            <a:buChar char="••"/>
          </a:pPr>
          <a:endParaRPr lang="nl-NL" sz="1800" kern="1200" dirty="0"/>
        </a:p>
        <a:p>
          <a:pPr marL="171450" lvl="1" indent="-171450" algn="l" defTabSz="800100">
            <a:lnSpc>
              <a:spcPct val="90000"/>
            </a:lnSpc>
            <a:spcBef>
              <a:spcPct val="0"/>
            </a:spcBef>
            <a:spcAft>
              <a:spcPct val="15000"/>
            </a:spcAft>
            <a:buChar char="••"/>
          </a:pPr>
          <a:r>
            <a:rPr lang="nl-NL" sz="1800" kern="1200" dirty="0" smtClean="0"/>
            <a:t>Van en naar alle Europese bestemmingen</a:t>
          </a:r>
          <a:endParaRPr lang="nl-NL" sz="1800" kern="1200" dirty="0"/>
        </a:p>
        <a:p>
          <a:pPr marL="171450" lvl="1" indent="-171450" algn="l" defTabSz="800100">
            <a:lnSpc>
              <a:spcPct val="90000"/>
            </a:lnSpc>
            <a:spcBef>
              <a:spcPct val="0"/>
            </a:spcBef>
            <a:spcAft>
              <a:spcPct val="15000"/>
            </a:spcAft>
            <a:buChar char="••"/>
          </a:pPr>
          <a:endParaRPr lang="nl-NL" sz="1800" kern="1200" dirty="0"/>
        </a:p>
        <a:p>
          <a:pPr marL="171450" lvl="1" indent="-171450" algn="l" defTabSz="800100">
            <a:lnSpc>
              <a:spcPct val="90000"/>
            </a:lnSpc>
            <a:spcBef>
              <a:spcPct val="0"/>
            </a:spcBef>
            <a:spcAft>
              <a:spcPct val="15000"/>
            </a:spcAft>
            <a:buChar char="••"/>
          </a:pPr>
          <a:r>
            <a:rPr lang="nl-NL" sz="1800" kern="1200" dirty="0" smtClean="0"/>
            <a:t>Kooi aap behoort tot de mogelijkheden</a:t>
          </a:r>
          <a:endParaRPr lang="nl-NL" sz="1800" kern="1200" dirty="0"/>
        </a:p>
      </dsp:txBody>
      <dsp:txXfrm>
        <a:off x="2940" y="820224"/>
        <a:ext cx="2867322" cy="3535560"/>
      </dsp:txXfrm>
    </dsp:sp>
    <dsp:sp modelId="{B120777F-86AE-4C92-A980-CD53E7C0E912}">
      <dsp:nvSpPr>
        <dsp:cNvPr id="0" name=""/>
        <dsp:cNvSpPr/>
      </dsp:nvSpPr>
      <dsp:spPr>
        <a:xfrm>
          <a:off x="3271688" y="13824"/>
          <a:ext cx="2867322" cy="806400"/>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9136" tIns="113792" rIns="199136" bIns="113792" numCol="1" spcCol="1270" anchor="ctr" anchorCtr="0">
          <a:noAutofit/>
        </a:bodyPr>
        <a:lstStyle/>
        <a:p>
          <a:pPr lvl="0" algn="ctr" defTabSz="1244600">
            <a:lnSpc>
              <a:spcPct val="90000"/>
            </a:lnSpc>
            <a:spcBef>
              <a:spcPct val="0"/>
            </a:spcBef>
            <a:spcAft>
              <a:spcPct val="35000"/>
            </a:spcAft>
          </a:pPr>
          <a:r>
            <a:rPr lang="nl-NL" sz="2800" kern="1200" dirty="0" smtClean="0"/>
            <a:t>Zeevracht</a:t>
          </a:r>
          <a:endParaRPr lang="nl-NL" sz="2800" kern="1200" dirty="0"/>
        </a:p>
      </dsp:txBody>
      <dsp:txXfrm>
        <a:off x="3271688" y="13824"/>
        <a:ext cx="2867322" cy="806400"/>
      </dsp:txXfrm>
    </dsp:sp>
    <dsp:sp modelId="{72407D6B-08C0-454A-8FF5-D84D80D7349E}">
      <dsp:nvSpPr>
        <dsp:cNvPr id="0" name=""/>
        <dsp:cNvSpPr/>
      </dsp:nvSpPr>
      <dsp:spPr>
        <a:xfrm>
          <a:off x="3271688" y="820224"/>
          <a:ext cx="2867322" cy="3535560"/>
        </a:xfrm>
        <a:prstGeom prst="rect">
          <a:avLst/>
        </a:prstGeom>
        <a:solidFill>
          <a:schemeClr val="bg1">
            <a:alpha val="9000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6012" tIns="96012" rIns="128016" bIns="144018" numCol="1" spcCol="1270" anchor="t" anchorCtr="0">
          <a:noAutofit/>
        </a:bodyPr>
        <a:lstStyle/>
        <a:p>
          <a:pPr marL="171450" lvl="1" indent="-171450" algn="l" defTabSz="800100">
            <a:lnSpc>
              <a:spcPct val="90000"/>
            </a:lnSpc>
            <a:spcBef>
              <a:spcPct val="0"/>
            </a:spcBef>
            <a:spcAft>
              <a:spcPct val="15000"/>
            </a:spcAft>
            <a:buChar char="••"/>
          </a:pPr>
          <a:r>
            <a:rPr lang="nl-NL" sz="1800" kern="1200" dirty="0" smtClean="0"/>
            <a:t>Import, export en havenactiviteiten</a:t>
          </a:r>
          <a:endParaRPr lang="nl-NL" sz="1800" kern="1200" dirty="0"/>
        </a:p>
        <a:p>
          <a:pPr marL="171450" lvl="1" indent="-171450" algn="l" defTabSz="800100">
            <a:lnSpc>
              <a:spcPct val="90000"/>
            </a:lnSpc>
            <a:spcBef>
              <a:spcPct val="0"/>
            </a:spcBef>
            <a:spcAft>
              <a:spcPct val="15000"/>
            </a:spcAft>
            <a:buChar char="••"/>
          </a:pPr>
          <a:endParaRPr lang="nl-NL" sz="1800" kern="1200" dirty="0"/>
        </a:p>
        <a:p>
          <a:pPr marL="171450" lvl="1" indent="-171450" algn="l" defTabSz="800100">
            <a:lnSpc>
              <a:spcPct val="90000"/>
            </a:lnSpc>
            <a:spcBef>
              <a:spcPct val="0"/>
            </a:spcBef>
            <a:spcAft>
              <a:spcPct val="15000"/>
            </a:spcAft>
            <a:buChar char="••"/>
          </a:pPr>
          <a:r>
            <a:rPr lang="nl-NL" sz="1800" kern="1200" dirty="0" smtClean="0"/>
            <a:t>Container – LCL, FCL en conventioneel</a:t>
          </a:r>
          <a:endParaRPr lang="nl-NL" sz="1800" kern="1200" dirty="0"/>
        </a:p>
        <a:p>
          <a:pPr marL="171450" lvl="1" indent="-171450" algn="l" defTabSz="800100">
            <a:lnSpc>
              <a:spcPct val="90000"/>
            </a:lnSpc>
            <a:spcBef>
              <a:spcPct val="0"/>
            </a:spcBef>
            <a:spcAft>
              <a:spcPct val="15000"/>
            </a:spcAft>
            <a:buChar char="••"/>
          </a:pPr>
          <a:endParaRPr lang="nl-NL" sz="1800" kern="1200" dirty="0"/>
        </a:p>
        <a:p>
          <a:pPr marL="171450" lvl="1" indent="-171450" algn="l" defTabSz="800100">
            <a:lnSpc>
              <a:spcPct val="90000"/>
            </a:lnSpc>
            <a:spcBef>
              <a:spcPct val="0"/>
            </a:spcBef>
            <a:spcAft>
              <a:spcPct val="15000"/>
            </a:spcAft>
            <a:buChar char="••"/>
          </a:pPr>
          <a:r>
            <a:rPr lang="nl-NL" sz="1800" kern="1200" dirty="0" smtClean="0"/>
            <a:t>Toegewijd netwerk en partners</a:t>
          </a:r>
          <a:endParaRPr lang="nl-NL" sz="1800" kern="1200" dirty="0"/>
        </a:p>
        <a:p>
          <a:pPr marL="171450" lvl="1" indent="-171450" algn="l" defTabSz="800100">
            <a:lnSpc>
              <a:spcPct val="90000"/>
            </a:lnSpc>
            <a:spcBef>
              <a:spcPct val="0"/>
            </a:spcBef>
            <a:spcAft>
              <a:spcPct val="15000"/>
            </a:spcAft>
            <a:buChar char="••"/>
          </a:pPr>
          <a:endParaRPr lang="nl-NL" sz="1800" kern="1200" dirty="0"/>
        </a:p>
        <a:p>
          <a:pPr marL="171450" lvl="1" indent="-171450" algn="l" defTabSz="800100">
            <a:lnSpc>
              <a:spcPct val="90000"/>
            </a:lnSpc>
            <a:spcBef>
              <a:spcPct val="0"/>
            </a:spcBef>
            <a:spcAft>
              <a:spcPct val="15000"/>
            </a:spcAft>
            <a:buChar char="••"/>
          </a:pPr>
          <a:r>
            <a:rPr lang="nl-NL" sz="1800" kern="1200" dirty="0" smtClean="0"/>
            <a:t>10 jaar ervaring in transport via het water</a:t>
          </a:r>
          <a:endParaRPr lang="nl-NL" sz="1800" kern="1200" dirty="0"/>
        </a:p>
      </dsp:txBody>
      <dsp:txXfrm>
        <a:off x="3271688" y="820224"/>
        <a:ext cx="2867322" cy="3535560"/>
      </dsp:txXfrm>
    </dsp:sp>
    <dsp:sp modelId="{53AFB111-37C1-4C24-87D5-87E558F0CE73}">
      <dsp:nvSpPr>
        <dsp:cNvPr id="0" name=""/>
        <dsp:cNvSpPr/>
      </dsp:nvSpPr>
      <dsp:spPr>
        <a:xfrm>
          <a:off x="6540436" y="27161"/>
          <a:ext cx="2867322" cy="806400"/>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9136" tIns="113792" rIns="199136" bIns="113792" numCol="1" spcCol="1270" anchor="ctr" anchorCtr="0">
          <a:noAutofit/>
        </a:bodyPr>
        <a:lstStyle/>
        <a:p>
          <a:pPr lvl="0" algn="ctr" defTabSz="1244600">
            <a:lnSpc>
              <a:spcPct val="90000"/>
            </a:lnSpc>
            <a:spcBef>
              <a:spcPct val="0"/>
            </a:spcBef>
            <a:spcAft>
              <a:spcPct val="35000"/>
            </a:spcAft>
          </a:pPr>
          <a:r>
            <a:rPr lang="nl-NL" sz="2800" kern="1200" dirty="0" smtClean="0"/>
            <a:t>Luchtvracht</a:t>
          </a:r>
          <a:endParaRPr lang="nl-NL" sz="2800" kern="1200" dirty="0"/>
        </a:p>
      </dsp:txBody>
      <dsp:txXfrm>
        <a:off x="6540436" y="27161"/>
        <a:ext cx="2867322" cy="806400"/>
      </dsp:txXfrm>
    </dsp:sp>
    <dsp:sp modelId="{7B8F28D9-25A1-44E1-986D-D2DD2F557026}">
      <dsp:nvSpPr>
        <dsp:cNvPr id="0" name=""/>
        <dsp:cNvSpPr/>
      </dsp:nvSpPr>
      <dsp:spPr>
        <a:xfrm>
          <a:off x="6540436" y="820224"/>
          <a:ext cx="2867322" cy="3535560"/>
        </a:xfrm>
        <a:prstGeom prst="rect">
          <a:avLst/>
        </a:prstGeom>
        <a:solidFill>
          <a:schemeClr val="bg1">
            <a:alpha val="9000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6012" tIns="96012" rIns="128016" bIns="144018" numCol="1" spcCol="1270" anchor="t" anchorCtr="0">
          <a:noAutofit/>
        </a:bodyPr>
        <a:lstStyle/>
        <a:p>
          <a:pPr marL="171450" lvl="1" indent="-171450" algn="l" defTabSz="800100">
            <a:lnSpc>
              <a:spcPct val="90000"/>
            </a:lnSpc>
            <a:spcBef>
              <a:spcPct val="0"/>
            </a:spcBef>
            <a:spcAft>
              <a:spcPct val="15000"/>
            </a:spcAft>
            <a:buChar char="••"/>
          </a:pPr>
          <a:r>
            <a:rPr lang="nl-NL" sz="1800" kern="1200" dirty="0" smtClean="0"/>
            <a:t>We voorzien de gehele keten: verpakking, pre- en post transport en douane</a:t>
          </a:r>
          <a:endParaRPr lang="nl-NL" sz="1800" kern="1200" dirty="0"/>
        </a:p>
        <a:p>
          <a:pPr marL="171450" lvl="1" indent="-171450" algn="l" defTabSz="800100">
            <a:lnSpc>
              <a:spcPct val="90000"/>
            </a:lnSpc>
            <a:spcBef>
              <a:spcPct val="0"/>
            </a:spcBef>
            <a:spcAft>
              <a:spcPct val="15000"/>
            </a:spcAft>
            <a:buChar char="••"/>
          </a:pPr>
          <a:endParaRPr lang="nl-NL" sz="1800" kern="1200" dirty="0"/>
        </a:p>
        <a:p>
          <a:pPr marL="171450" lvl="1" indent="-171450" algn="l" defTabSz="800100">
            <a:lnSpc>
              <a:spcPct val="90000"/>
            </a:lnSpc>
            <a:spcBef>
              <a:spcPct val="0"/>
            </a:spcBef>
            <a:spcAft>
              <a:spcPct val="15000"/>
            </a:spcAft>
            <a:buChar char="••"/>
          </a:pPr>
          <a:r>
            <a:rPr lang="nl-NL" sz="1800" kern="1200" dirty="0" smtClean="0"/>
            <a:t>Ook voor ongewone gewichten, formaten en ADR</a:t>
          </a:r>
          <a:endParaRPr lang="nl-NL" sz="1800" kern="1200" dirty="0"/>
        </a:p>
        <a:p>
          <a:pPr marL="171450" lvl="1" indent="-171450" algn="l" defTabSz="800100">
            <a:lnSpc>
              <a:spcPct val="90000"/>
            </a:lnSpc>
            <a:spcBef>
              <a:spcPct val="0"/>
            </a:spcBef>
            <a:spcAft>
              <a:spcPct val="15000"/>
            </a:spcAft>
            <a:buChar char="••"/>
          </a:pPr>
          <a:endParaRPr lang="nl-NL" sz="1800" kern="1200" dirty="0"/>
        </a:p>
        <a:p>
          <a:pPr marL="171450" lvl="1" indent="-171450" algn="l" defTabSz="800100">
            <a:lnSpc>
              <a:spcPct val="90000"/>
            </a:lnSpc>
            <a:spcBef>
              <a:spcPct val="0"/>
            </a:spcBef>
            <a:spcAft>
              <a:spcPct val="15000"/>
            </a:spcAft>
            <a:buChar char="••"/>
          </a:pPr>
          <a:r>
            <a:rPr lang="nl-NL" sz="1800" kern="1200" dirty="0" smtClean="0"/>
            <a:t>Snelle en flexibele levering</a:t>
          </a:r>
          <a:endParaRPr lang="nl-NL" sz="1800" kern="1200" dirty="0"/>
        </a:p>
        <a:p>
          <a:pPr marL="171450" lvl="1" indent="-171450" algn="l" defTabSz="800100">
            <a:lnSpc>
              <a:spcPct val="90000"/>
            </a:lnSpc>
            <a:spcBef>
              <a:spcPct val="0"/>
            </a:spcBef>
            <a:spcAft>
              <a:spcPct val="15000"/>
            </a:spcAft>
            <a:buChar char="••"/>
          </a:pPr>
          <a:endParaRPr lang="nl-NL" sz="1800" kern="1200" dirty="0"/>
        </a:p>
        <a:p>
          <a:pPr marL="171450" lvl="1" indent="-171450" algn="l" defTabSz="800100">
            <a:lnSpc>
              <a:spcPct val="90000"/>
            </a:lnSpc>
            <a:spcBef>
              <a:spcPct val="0"/>
            </a:spcBef>
            <a:spcAft>
              <a:spcPct val="15000"/>
            </a:spcAft>
            <a:buChar char="••"/>
          </a:pPr>
          <a:r>
            <a:rPr lang="nl-NL" sz="1800" kern="1200" dirty="0" smtClean="0"/>
            <a:t>Wereldwijd</a:t>
          </a:r>
          <a:endParaRPr lang="nl-NL" sz="1800" kern="1200" dirty="0"/>
        </a:p>
      </dsp:txBody>
      <dsp:txXfrm>
        <a:off x="6540436" y="820224"/>
        <a:ext cx="2867322" cy="3535560"/>
      </dsp:txXfrm>
    </dsp:sp>
  </dsp:spTree>
</dsp:drawing>
</file>

<file path=ppt/diagrams/layout1.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a:extLst>
              <a:ext uri="{FF2B5EF4-FFF2-40B4-BE49-F238E27FC236}">
                <a16:creationId xmlns:a16="http://schemas.microsoft.com/office/drawing/2014/main" id="{E8BEDA40-91A9-49DC-B402-0EBE674AAEA5}"/>
              </a:ext>
            </a:extLst>
          </p:cNvPr>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pPr rtl="0"/>
            <a:endParaRPr lang="nl-NL" dirty="0"/>
          </a:p>
        </p:txBody>
      </p:sp>
      <p:sp>
        <p:nvSpPr>
          <p:cNvPr id="3" name="Tijdelijke aanduiding voor datum 2">
            <a:extLst>
              <a:ext uri="{FF2B5EF4-FFF2-40B4-BE49-F238E27FC236}">
                <a16:creationId xmlns:a16="http://schemas.microsoft.com/office/drawing/2014/main" id="{E8CBB508-5589-42E7-A433-D119AC0FFB77}"/>
              </a:ext>
            </a:extLst>
          </p:cNvPr>
          <p:cNvSpPr>
            <a:spLocks noGrp="1"/>
          </p:cNvSpPr>
          <p:nvPr>
            <p:ph type="dt" sz="quarter" idx="1"/>
          </p:nvPr>
        </p:nvSpPr>
        <p:spPr>
          <a:xfrm>
            <a:off x="3850443" y="0"/>
            <a:ext cx="2945659" cy="498056"/>
          </a:xfrm>
          <a:prstGeom prst="rect">
            <a:avLst/>
          </a:prstGeom>
        </p:spPr>
        <p:txBody>
          <a:bodyPr vert="horz" lIns="91440" tIns="45720" rIns="91440" bIns="45720" rtlCol="0"/>
          <a:lstStyle>
            <a:lvl1pPr algn="r">
              <a:defRPr sz="1200"/>
            </a:lvl1pPr>
          </a:lstStyle>
          <a:p>
            <a:pPr rtl="0"/>
            <a:fld id="{C7766AE6-ECE8-4566-8701-67A44B05335D}" type="datetime1">
              <a:rPr lang="nl-NL" smtClean="0"/>
              <a:t>27-11-2020</a:t>
            </a:fld>
            <a:endParaRPr lang="nl-NL" dirty="0"/>
          </a:p>
        </p:txBody>
      </p:sp>
      <p:sp>
        <p:nvSpPr>
          <p:cNvPr id="4" name="Tijdelijke aanduiding voor voettekst 3">
            <a:extLst>
              <a:ext uri="{FF2B5EF4-FFF2-40B4-BE49-F238E27FC236}">
                <a16:creationId xmlns:a16="http://schemas.microsoft.com/office/drawing/2014/main" id="{E9232ABA-B33A-4B3B-8412-C1773FBF3DB6}"/>
              </a:ext>
            </a:extLst>
          </p:cNvPr>
          <p:cNvSpPr>
            <a:spLocks noGrp="1"/>
          </p:cNvSpPr>
          <p:nvPr>
            <p:ph type="ftr" sz="quarter" idx="2"/>
          </p:nvPr>
        </p:nvSpPr>
        <p:spPr>
          <a:xfrm>
            <a:off x="0" y="9428584"/>
            <a:ext cx="2945659" cy="498055"/>
          </a:xfrm>
          <a:prstGeom prst="rect">
            <a:avLst/>
          </a:prstGeom>
        </p:spPr>
        <p:txBody>
          <a:bodyPr vert="horz" lIns="91440" tIns="45720" rIns="91440" bIns="45720" rtlCol="0" anchor="b"/>
          <a:lstStyle>
            <a:lvl1pPr algn="l">
              <a:defRPr sz="1200"/>
            </a:lvl1pPr>
          </a:lstStyle>
          <a:p>
            <a:pPr rtl="0"/>
            <a:endParaRPr lang="nl-NL" dirty="0"/>
          </a:p>
        </p:txBody>
      </p:sp>
      <p:sp>
        <p:nvSpPr>
          <p:cNvPr id="5" name="Tijdelijke aanduiding voor dianummer 4">
            <a:extLst>
              <a:ext uri="{FF2B5EF4-FFF2-40B4-BE49-F238E27FC236}">
                <a16:creationId xmlns:a16="http://schemas.microsoft.com/office/drawing/2014/main" id="{BAB1832E-3B48-42CB-80A7-CD8E48D52DDC}"/>
              </a:ext>
            </a:extLst>
          </p:cNvPr>
          <p:cNvSpPr>
            <a:spLocks noGrp="1"/>
          </p:cNvSpPr>
          <p:nvPr>
            <p:ph type="sldNum" sz="quarter" idx="3"/>
          </p:nvPr>
        </p:nvSpPr>
        <p:spPr>
          <a:xfrm>
            <a:off x="3850443" y="9428584"/>
            <a:ext cx="2945659" cy="498055"/>
          </a:xfrm>
          <a:prstGeom prst="rect">
            <a:avLst/>
          </a:prstGeom>
        </p:spPr>
        <p:txBody>
          <a:bodyPr vert="horz" lIns="91440" tIns="45720" rIns="91440" bIns="45720" rtlCol="0" anchor="b"/>
          <a:lstStyle>
            <a:lvl1pPr algn="r">
              <a:defRPr sz="1200"/>
            </a:lvl1pPr>
          </a:lstStyle>
          <a:p>
            <a:pPr rtl="0"/>
            <a:fld id="{9F1072A3-100F-40A9-915F-8D2D9E6962D8}" type="slidenum">
              <a:rPr lang="nl-NL" smtClean="0"/>
              <a:t>‹nr.›</a:t>
            </a:fld>
            <a:endParaRPr lang="nl-NL" dirty="0"/>
          </a:p>
        </p:txBody>
      </p:sp>
    </p:spTree>
    <p:extLst>
      <p:ext uri="{BB962C8B-B14F-4D97-AF65-F5344CB8AC3E}">
        <p14:creationId xmlns:p14="http://schemas.microsoft.com/office/powerpoint/2010/main" val="513537125"/>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pPr rtl="0"/>
            <a:endParaRPr lang="nl-NL" noProof="0" dirty="0"/>
          </a:p>
        </p:txBody>
      </p:sp>
      <p:sp>
        <p:nvSpPr>
          <p:cNvPr id="3" name="Tijdelijke aanduiding voor datum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2CFF4A2B-97B6-4599-947F-F27A48174E51}" type="datetime1">
              <a:rPr lang="nl-NL" smtClean="0"/>
              <a:pPr/>
              <a:t>27-11-2020</a:t>
            </a:fld>
            <a:endParaRPr lang="nl-NL" dirty="0"/>
          </a:p>
        </p:txBody>
      </p:sp>
      <p:sp>
        <p:nvSpPr>
          <p:cNvPr id="4" name="Tijdelijke aanduiding voor dia-afbeelding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pPr rtl="0"/>
            <a:endParaRPr lang="nl-NL" noProof="0" dirty="0"/>
          </a:p>
        </p:txBody>
      </p:sp>
      <p:sp>
        <p:nvSpPr>
          <p:cNvPr id="5" name="Tijdelijke aanduiding voor notities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rtl="0"/>
            <a:r>
              <a:rPr lang="nl-NL" noProof="0" dirty="0"/>
              <a:t>Tekststijlen van het model bewerken</a:t>
            </a:r>
          </a:p>
          <a:p>
            <a:pPr lvl="1" rtl="0"/>
            <a:r>
              <a:rPr lang="nl-NL" noProof="0" dirty="0"/>
              <a:t>Tweede niveau</a:t>
            </a:r>
          </a:p>
          <a:p>
            <a:pPr lvl="2" rtl="0"/>
            <a:r>
              <a:rPr lang="nl-NL" noProof="0" dirty="0"/>
              <a:t>Derde niveau</a:t>
            </a:r>
          </a:p>
          <a:p>
            <a:pPr lvl="3" rtl="0"/>
            <a:r>
              <a:rPr lang="nl-NL" noProof="0" dirty="0"/>
              <a:t>Vierde niveau</a:t>
            </a:r>
          </a:p>
          <a:p>
            <a:pPr lvl="4" rtl="0"/>
            <a:r>
              <a:rPr lang="nl-NL" noProof="0" dirty="0"/>
              <a:t>Vijfde niveau</a:t>
            </a:r>
          </a:p>
        </p:txBody>
      </p:sp>
      <p:sp>
        <p:nvSpPr>
          <p:cNvPr id="6" name="Tijdelijke aanduiding voor voettekst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pPr rtl="0"/>
            <a:endParaRPr lang="nl-NL" noProof="0" dirty="0"/>
          </a:p>
        </p:txBody>
      </p:sp>
      <p:sp>
        <p:nvSpPr>
          <p:cNvPr id="7" name="Tijdelijke aanduiding voor dianummer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pPr rtl="0"/>
            <a:fld id="{79230CFA-805A-4FD3-B3A0-DAAA5993DA17}" type="slidenum">
              <a:rPr lang="nl-NL" noProof="0" smtClean="0"/>
              <a:t>‹nr.›</a:t>
            </a:fld>
            <a:endParaRPr lang="nl-NL" noProof="0" dirty="0"/>
          </a:p>
        </p:txBody>
      </p:sp>
    </p:spTree>
    <p:extLst>
      <p:ext uri="{BB962C8B-B14F-4D97-AF65-F5344CB8AC3E}">
        <p14:creationId xmlns:p14="http://schemas.microsoft.com/office/powerpoint/2010/main" val="798927712"/>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rtlCol="0"/>
          <a:lstStyle/>
          <a:p>
            <a:pPr rtl="0"/>
            <a:endParaRPr lang="nl-NL" dirty="0"/>
          </a:p>
        </p:txBody>
      </p:sp>
      <p:sp>
        <p:nvSpPr>
          <p:cNvPr id="4" name="Tijdelijke aanduiding voor dianummer 3"/>
          <p:cNvSpPr>
            <a:spLocks noGrp="1"/>
          </p:cNvSpPr>
          <p:nvPr>
            <p:ph type="sldNum" sz="quarter" idx="5"/>
          </p:nvPr>
        </p:nvSpPr>
        <p:spPr/>
        <p:txBody>
          <a:bodyPr rtlCol="0"/>
          <a:lstStyle/>
          <a:p>
            <a:pPr rtl="0"/>
            <a:fld id="{79230CFA-805A-4FD3-B3A0-DAAA5993DA17}" type="slidenum">
              <a:rPr lang="nl-NL" smtClean="0"/>
              <a:t>1</a:t>
            </a:fld>
            <a:endParaRPr lang="nl-NL" dirty="0"/>
          </a:p>
        </p:txBody>
      </p:sp>
    </p:spTree>
    <p:extLst>
      <p:ext uri="{BB962C8B-B14F-4D97-AF65-F5344CB8AC3E}">
        <p14:creationId xmlns:p14="http://schemas.microsoft.com/office/powerpoint/2010/main" val="160545881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rtlCol="0"/>
          <a:lstStyle/>
          <a:p>
            <a:pPr rtl="0"/>
            <a:endParaRPr lang="nl-NL" dirty="0"/>
          </a:p>
        </p:txBody>
      </p:sp>
      <p:sp>
        <p:nvSpPr>
          <p:cNvPr id="4" name="Tijdelijke aanduiding voor dianummer 3"/>
          <p:cNvSpPr>
            <a:spLocks noGrp="1"/>
          </p:cNvSpPr>
          <p:nvPr>
            <p:ph type="sldNum" sz="quarter" idx="5"/>
          </p:nvPr>
        </p:nvSpPr>
        <p:spPr/>
        <p:txBody>
          <a:bodyPr rtlCol="0"/>
          <a:lstStyle/>
          <a:p>
            <a:pPr rtl="0"/>
            <a:fld id="{79230CFA-805A-4FD3-B3A0-DAAA5993DA17}" type="slidenum">
              <a:rPr lang="nl-NL" smtClean="0"/>
              <a:t>2</a:t>
            </a:fld>
            <a:endParaRPr lang="nl-NL" dirty="0"/>
          </a:p>
        </p:txBody>
      </p:sp>
    </p:spTree>
    <p:extLst>
      <p:ext uri="{BB962C8B-B14F-4D97-AF65-F5344CB8AC3E}">
        <p14:creationId xmlns:p14="http://schemas.microsoft.com/office/powerpoint/2010/main" val="78980160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eldia met afbeelding">
    <p:spTree>
      <p:nvGrpSpPr>
        <p:cNvPr id="1" name=""/>
        <p:cNvGrpSpPr/>
        <p:nvPr/>
      </p:nvGrpSpPr>
      <p:grpSpPr>
        <a:xfrm>
          <a:off x="0" y="0"/>
          <a:ext cx="0" cy="0"/>
          <a:chOff x="0" y="0"/>
          <a:chExt cx="0" cy="0"/>
        </a:xfrm>
      </p:grpSpPr>
      <p:sp>
        <p:nvSpPr>
          <p:cNvPr id="11" name="Rechthoekige driehoek 10">
            <a:extLst>
              <a:ext uri="{FF2B5EF4-FFF2-40B4-BE49-F238E27FC236}">
                <a16:creationId xmlns:a16="http://schemas.microsoft.com/office/drawing/2014/main" id="{037924D2-2AB4-4BE1-9687-836615C72DFC}"/>
              </a:ext>
            </a:extLst>
          </p:cNvPr>
          <p:cNvSpPr/>
          <p:nvPr userDrawn="1"/>
        </p:nvSpPr>
        <p:spPr>
          <a:xfrm flipV="1">
            <a:off x="0" y="-6"/>
            <a:ext cx="10625328" cy="5404110"/>
          </a:xfrm>
          <a:prstGeom prst="rtTriangl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nl-NL" noProof="0" dirty="0"/>
          </a:p>
        </p:txBody>
      </p:sp>
      <p:sp>
        <p:nvSpPr>
          <p:cNvPr id="25" name="Tijdelijke aanduiding voor afbeelding 24">
            <a:extLst>
              <a:ext uri="{FF2B5EF4-FFF2-40B4-BE49-F238E27FC236}">
                <a16:creationId xmlns:a16="http://schemas.microsoft.com/office/drawing/2014/main" id="{73B47EE6-EDE6-4881-B456-B37D9C1ADE38}"/>
              </a:ext>
            </a:extLst>
          </p:cNvPr>
          <p:cNvSpPr>
            <a:spLocks noGrp="1"/>
          </p:cNvSpPr>
          <p:nvPr>
            <p:ph type="pic" sz="quarter" idx="13"/>
          </p:nvPr>
        </p:nvSpPr>
        <p:spPr>
          <a:xfrm>
            <a:off x="1683398" y="860944"/>
            <a:ext cx="4428523" cy="5137089"/>
          </a:xfrm>
          <a:custGeom>
            <a:avLst/>
            <a:gdLst>
              <a:gd name="connsiteX0" fmla="*/ 2214261 w 4428523"/>
              <a:gd name="connsiteY0" fmla="*/ 0 h 5137089"/>
              <a:gd name="connsiteX1" fmla="*/ 4428523 w 4428523"/>
              <a:gd name="connsiteY1" fmla="*/ 1107131 h 5137089"/>
              <a:gd name="connsiteX2" fmla="*/ 4428523 w 4428523"/>
              <a:gd name="connsiteY2" fmla="*/ 4029957 h 5137089"/>
              <a:gd name="connsiteX3" fmla="*/ 2214261 w 4428523"/>
              <a:gd name="connsiteY3" fmla="*/ 5137089 h 5137089"/>
              <a:gd name="connsiteX4" fmla="*/ 0 w 4428523"/>
              <a:gd name="connsiteY4" fmla="*/ 4029957 h 5137089"/>
              <a:gd name="connsiteX5" fmla="*/ 0 w 4428523"/>
              <a:gd name="connsiteY5" fmla="*/ 1107131 h 5137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28523" h="5137089">
                <a:moveTo>
                  <a:pt x="2214261" y="0"/>
                </a:moveTo>
                <a:lnTo>
                  <a:pt x="4428523" y="1107131"/>
                </a:lnTo>
                <a:lnTo>
                  <a:pt x="4428523" y="4029957"/>
                </a:lnTo>
                <a:lnTo>
                  <a:pt x="2214261" y="5137089"/>
                </a:lnTo>
                <a:lnTo>
                  <a:pt x="0" y="4029957"/>
                </a:lnTo>
                <a:lnTo>
                  <a:pt x="0" y="1107131"/>
                </a:lnTo>
                <a:close/>
              </a:path>
            </a:pathLst>
          </a:custGeom>
        </p:spPr>
        <p:txBody>
          <a:bodyPr wrap="square" rtlCol="0" anchor="ctr">
            <a:noAutofit/>
          </a:bodyPr>
          <a:lstStyle>
            <a:lvl1pPr marL="0" indent="0" algn="ctr">
              <a:buNone/>
              <a:defRPr>
                <a:solidFill>
                  <a:schemeClr val="tx1"/>
                </a:solidFill>
              </a:defRPr>
            </a:lvl1pPr>
          </a:lstStyle>
          <a:p>
            <a:pPr rtl="0"/>
            <a:r>
              <a:rPr lang="nl-NL" noProof="0" smtClean="0"/>
              <a:t>Klik op het pictogram als u een afbeelding wilt toevoegen</a:t>
            </a:r>
            <a:endParaRPr lang="nl-NL" noProof="0" dirty="0"/>
          </a:p>
        </p:txBody>
      </p:sp>
      <p:cxnSp>
        <p:nvCxnSpPr>
          <p:cNvPr id="18" name="Rechte verbindingslijn 17">
            <a:extLst>
              <a:ext uri="{FF2B5EF4-FFF2-40B4-BE49-F238E27FC236}">
                <a16:creationId xmlns:a16="http://schemas.microsoft.com/office/drawing/2014/main" id="{EBEE4DB5-5DEF-4DDB-9764-FD834B9DCAEC}"/>
              </a:ext>
            </a:extLst>
          </p:cNvPr>
          <p:cNvCxnSpPr>
            <a:cxnSpLocks/>
          </p:cNvCxnSpPr>
          <p:nvPr userDrawn="1"/>
        </p:nvCxnSpPr>
        <p:spPr>
          <a:xfrm flipV="1">
            <a:off x="9004301" y="3924299"/>
            <a:ext cx="3187700" cy="168910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2" name="Titel 1" title="Titel">
            <a:extLst>
              <a:ext uri="{FF2B5EF4-FFF2-40B4-BE49-F238E27FC236}">
                <a16:creationId xmlns:a16="http://schemas.microsoft.com/office/drawing/2014/main" id="{A648E0EA-49ED-4F2D-A107-8FCE6301FC88}"/>
              </a:ext>
            </a:extLst>
          </p:cNvPr>
          <p:cNvSpPr>
            <a:spLocks noGrp="1"/>
          </p:cNvSpPr>
          <p:nvPr>
            <p:ph type="ctrTitle" hasCustomPrompt="1"/>
          </p:nvPr>
        </p:nvSpPr>
        <p:spPr>
          <a:xfrm>
            <a:off x="6375721" y="2006084"/>
            <a:ext cx="4853573" cy="1616252"/>
          </a:xfrm>
          <a:prstGeom prst="rect">
            <a:avLst/>
          </a:prstGeom>
        </p:spPr>
        <p:txBody>
          <a:bodyPr rtlCol="0" anchor="b">
            <a:normAutofit/>
          </a:bodyPr>
          <a:lstStyle>
            <a:lvl1pPr algn="l">
              <a:defRPr sz="4300" b="1">
                <a:solidFill>
                  <a:schemeClr val="accent1"/>
                </a:solidFill>
              </a:defRPr>
            </a:lvl1pPr>
          </a:lstStyle>
          <a:p>
            <a:pPr rtl="0"/>
            <a:r>
              <a:rPr lang="nl-NL" noProof="0" dirty="0"/>
              <a:t>Klik om de titelstijl van het model te bewerken</a:t>
            </a:r>
          </a:p>
        </p:txBody>
      </p:sp>
      <p:sp>
        <p:nvSpPr>
          <p:cNvPr id="3" name="Subtitel 2" title="Subtitel">
            <a:extLst>
              <a:ext uri="{FF2B5EF4-FFF2-40B4-BE49-F238E27FC236}">
                <a16:creationId xmlns:a16="http://schemas.microsoft.com/office/drawing/2014/main" id="{06317687-D49E-41F7-A330-C78C728F0D12}"/>
              </a:ext>
            </a:extLst>
          </p:cNvPr>
          <p:cNvSpPr>
            <a:spLocks noGrp="1"/>
          </p:cNvSpPr>
          <p:nvPr>
            <p:ph type="subTitle" idx="1" hasCustomPrompt="1"/>
          </p:nvPr>
        </p:nvSpPr>
        <p:spPr>
          <a:xfrm>
            <a:off x="6375214" y="3640998"/>
            <a:ext cx="4854339" cy="1257574"/>
          </a:xfrm>
          <a:prstGeom prst="rect">
            <a:avLst/>
          </a:prstGeom>
        </p:spPr>
        <p:txBody>
          <a:bodyPr rtlCol="0"/>
          <a:lstStyle>
            <a:lvl1pPr marL="0" indent="0" algn="l">
              <a:buNone/>
              <a:defRPr sz="2400" b="0" i="0" spc="300">
                <a:solidFill>
                  <a:schemeClr val="accent6"/>
                </a:solidFill>
                <a:latin typeface="+mn-lt"/>
                <a:cs typeface="Calibri" panose="020F0502020204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rtl="0"/>
            <a:r>
              <a:rPr lang="nl-NL" noProof="0" dirty="0"/>
              <a:t>KLIK OM DE SUBTITEL TE BEWERKEN</a:t>
            </a:r>
          </a:p>
        </p:txBody>
      </p:sp>
      <p:cxnSp>
        <p:nvCxnSpPr>
          <p:cNvPr id="9" name="Rechte verbindingslijn 8">
            <a:extLst>
              <a:ext uri="{FF2B5EF4-FFF2-40B4-BE49-F238E27FC236}">
                <a16:creationId xmlns:a16="http://schemas.microsoft.com/office/drawing/2014/main" id="{162849C0-AA0D-4E1A-B4B6-E6A5917AC0A5}"/>
              </a:ext>
            </a:extLst>
          </p:cNvPr>
          <p:cNvCxnSpPr>
            <a:cxnSpLocks/>
          </p:cNvCxnSpPr>
          <p:nvPr userDrawn="1"/>
        </p:nvCxnSpPr>
        <p:spPr>
          <a:xfrm flipV="1">
            <a:off x="-17837" y="4700016"/>
            <a:ext cx="1919789" cy="1001054"/>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pic>
        <p:nvPicPr>
          <p:cNvPr id="10" name="Afbeelding 9"/>
          <p:cNvPicPr>
            <a:picLocks noChangeAspect="1"/>
          </p:cNvPicPr>
          <p:nvPr userDrawn="1"/>
        </p:nvPicPr>
        <p:blipFill rotWithShape="1">
          <a:blip r:embed="rId2">
            <a:extLst>
              <a:ext uri="{28A0092B-C50C-407E-A947-70E740481C1C}">
                <a14:useLocalDpi xmlns:a14="http://schemas.microsoft.com/office/drawing/2010/main" val="0"/>
              </a:ext>
            </a:extLst>
          </a:blip>
          <a:srcRect b="24581"/>
          <a:stretch/>
        </p:blipFill>
        <p:spPr>
          <a:xfrm>
            <a:off x="10292750" y="5843452"/>
            <a:ext cx="1738736" cy="765166"/>
          </a:xfrm>
          <a:prstGeom prst="rect">
            <a:avLst/>
          </a:prstGeom>
        </p:spPr>
      </p:pic>
      <p:cxnSp>
        <p:nvCxnSpPr>
          <p:cNvPr id="12" name="Rechte verbindingslijn 11">
            <a:extLst>
              <a:ext uri="{FF2B5EF4-FFF2-40B4-BE49-F238E27FC236}">
                <a16:creationId xmlns:a16="http://schemas.microsoft.com/office/drawing/2014/main" id="{EBEE4DB5-5DEF-4DDB-9764-FD834B9DCAEC}"/>
              </a:ext>
            </a:extLst>
          </p:cNvPr>
          <p:cNvCxnSpPr>
            <a:cxnSpLocks/>
          </p:cNvCxnSpPr>
          <p:nvPr userDrawn="1"/>
        </p:nvCxnSpPr>
        <p:spPr>
          <a:xfrm flipV="1">
            <a:off x="9156701" y="4143375"/>
            <a:ext cx="3035299" cy="1622424"/>
          </a:xfrm>
          <a:prstGeom prst="line">
            <a:avLst/>
          </a:prstGeom>
          <a:ln>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3" name="Rechte verbindingslijn 12">
            <a:extLst>
              <a:ext uri="{FF2B5EF4-FFF2-40B4-BE49-F238E27FC236}">
                <a16:creationId xmlns:a16="http://schemas.microsoft.com/office/drawing/2014/main" id="{EBEE4DB5-5DEF-4DDB-9764-FD834B9DCAEC}"/>
              </a:ext>
            </a:extLst>
          </p:cNvPr>
          <p:cNvCxnSpPr>
            <a:cxnSpLocks/>
          </p:cNvCxnSpPr>
          <p:nvPr userDrawn="1"/>
        </p:nvCxnSpPr>
        <p:spPr>
          <a:xfrm flipV="1">
            <a:off x="9309101" y="4343400"/>
            <a:ext cx="2882900" cy="1574799"/>
          </a:xfrm>
          <a:prstGeom prst="line">
            <a:avLst/>
          </a:prstGeom>
          <a:ln>
            <a:solidFill>
              <a:srgbClr val="FFC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50045013"/>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orient="horz" pos="2160" userDrawn="1">
          <p15:clr>
            <a:srgbClr val="FBAE40"/>
          </p15:clr>
        </p15:guide>
        <p15:guide id="2" pos="7537" userDrawn="1">
          <p15:clr>
            <a:srgbClr val="FBAE40"/>
          </p15:clr>
        </p15:guide>
        <p15:guide id="3" pos="138" userDrawn="1">
          <p15:clr>
            <a:srgbClr val="FBAE40"/>
          </p15:clr>
        </p15:guide>
        <p15:guide id="4" orient="horz" pos="4178" userDrawn="1">
          <p15:clr>
            <a:srgbClr val="FBAE40"/>
          </p15:clr>
        </p15:guide>
        <p15:guide id="5" orient="horz" pos="142" userDrawn="1">
          <p15:clr>
            <a:srgbClr val="FBAE40"/>
          </p15:clr>
        </p15:guide>
        <p15:guide id="6" pos="2457" userDrawn="1">
          <p15:clr>
            <a:srgbClr val="FBAE40"/>
          </p15:clr>
        </p15:guide>
        <p15:guide id="7" pos="438"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eldia">
    <p:spTree>
      <p:nvGrpSpPr>
        <p:cNvPr id="1" name=""/>
        <p:cNvGrpSpPr/>
        <p:nvPr/>
      </p:nvGrpSpPr>
      <p:grpSpPr>
        <a:xfrm>
          <a:off x="0" y="0"/>
          <a:ext cx="0" cy="0"/>
          <a:chOff x="0" y="0"/>
          <a:chExt cx="0" cy="0"/>
        </a:xfrm>
      </p:grpSpPr>
      <p:sp>
        <p:nvSpPr>
          <p:cNvPr id="11" name="Rechthoekige driehoek 10">
            <a:extLst>
              <a:ext uri="{FF2B5EF4-FFF2-40B4-BE49-F238E27FC236}">
                <a16:creationId xmlns:a16="http://schemas.microsoft.com/office/drawing/2014/main" id="{037924D2-2AB4-4BE1-9687-836615C72DFC}"/>
              </a:ext>
            </a:extLst>
          </p:cNvPr>
          <p:cNvSpPr/>
          <p:nvPr userDrawn="1"/>
        </p:nvSpPr>
        <p:spPr>
          <a:xfrm flipV="1">
            <a:off x="0" y="-6"/>
            <a:ext cx="10625328" cy="5404110"/>
          </a:xfrm>
          <a:prstGeom prst="rtTriangl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nl-NL" noProof="0" dirty="0"/>
          </a:p>
        </p:txBody>
      </p:sp>
      <p:cxnSp>
        <p:nvCxnSpPr>
          <p:cNvPr id="16" name="Rechte verbindingslijn 15">
            <a:extLst>
              <a:ext uri="{FF2B5EF4-FFF2-40B4-BE49-F238E27FC236}">
                <a16:creationId xmlns:a16="http://schemas.microsoft.com/office/drawing/2014/main" id="{A93BC534-BFA1-4292-899F-03AC711BF7C5}"/>
              </a:ext>
            </a:extLst>
          </p:cNvPr>
          <p:cNvCxnSpPr>
            <a:cxnSpLocks/>
          </p:cNvCxnSpPr>
          <p:nvPr userDrawn="1"/>
        </p:nvCxnSpPr>
        <p:spPr>
          <a:xfrm flipV="1">
            <a:off x="0" y="0"/>
            <a:ext cx="6030686" cy="3004456"/>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8" name="Rechte verbindingslijn 17">
            <a:extLst>
              <a:ext uri="{FF2B5EF4-FFF2-40B4-BE49-F238E27FC236}">
                <a16:creationId xmlns:a16="http://schemas.microsoft.com/office/drawing/2014/main" id="{EBEE4DB5-5DEF-4DDB-9764-FD834B9DCAEC}"/>
              </a:ext>
            </a:extLst>
          </p:cNvPr>
          <p:cNvCxnSpPr>
            <a:cxnSpLocks/>
          </p:cNvCxnSpPr>
          <p:nvPr userDrawn="1"/>
        </p:nvCxnSpPr>
        <p:spPr>
          <a:xfrm flipV="1">
            <a:off x="9004301" y="3924299"/>
            <a:ext cx="3187700" cy="168910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sp>
        <p:nvSpPr>
          <p:cNvPr id="2" name="Titel 1" title="Titel">
            <a:extLst>
              <a:ext uri="{FF2B5EF4-FFF2-40B4-BE49-F238E27FC236}">
                <a16:creationId xmlns:a16="http://schemas.microsoft.com/office/drawing/2014/main" id="{A648E0EA-49ED-4F2D-A107-8FCE6301FC88}"/>
              </a:ext>
            </a:extLst>
          </p:cNvPr>
          <p:cNvSpPr>
            <a:spLocks noGrp="1"/>
          </p:cNvSpPr>
          <p:nvPr>
            <p:ph type="ctrTitle" hasCustomPrompt="1"/>
          </p:nvPr>
        </p:nvSpPr>
        <p:spPr>
          <a:xfrm>
            <a:off x="6375721" y="2006084"/>
            <a:ext cx="4853573" cy="1616252"/>
          </a:xfrm>
          <a:prstGeom prst="rect">
            <a:avLst/>
          </a:prstGeom>
        </p:spPr>
        <p:txBody>
          <a:bodyPr rtlCol="0" anchor="b">
            <a:normAutofit/>
          </a:bodyPr>
          <a:lstStyle>
            <a:lvl1pPr algn="l">
              <a:defRPr sz="4300" b="1">
                <a:solidFill>
                  <a:schemeClr val="accent1"/>
                </a:solidFill>
              </a:defRPr>
            </a:lvl1pPr>
          </a:lstStyle>
          <a:p>
            <a:pPr rtl="0"/>
            <a:r>
              <a:rPr lang="nl-NL" noProof="0" dirty="0"/>
              <a:t>Klik om de titelstijl van het model te bewerken</a:t>
            </a:r>
          </a:p>
        </p:txBody>
      </p:sp>
      <p:sp>
        <p:nvSpPr>
          <p:cNvPr id="3" name="Subtitel 2" title="Subtitel">
            <a:extLst>
              <a:ext uri="{FF2B5EF4-FFF2-40B4-BE49-F238E27FC236}">
                <a16:creationId xmlns:a16="http://schemas.microsoft.com/office/drawing/2014/main" id="{06317687-D49E-41F7-A330-C78C728F0D12}"/>
              </a:ext>
            </a:extLst>
          </p:cNvPr>
          <p:cNvSpPr>
            <a:spLocks noGrp="1"/>
          </p:cNvSpPr>
          <p:nvPr>
            <p:ph type="subTitle" idx="1" hasCustomPrompt="1"/>
          </p:nvPr>
        </p:nvSpPr>
        <p:spPr>
          <a:xfrm>
            <a:off x="6375214" y="3640998"/>
            <a:ext cx="4854339" cy="1257574"/>
          </a:xfrm>
          <a:prstGeom prst="rect">
            <a:avLst/>
          </a:prstGeom>
        </p:spPr>
        <p:txBody>
          <a:bodyPr rtlCol="0"/>
          <a:lstStyle>
            <a:lvl1pPr marL="0" indent="0" algn="l">
              <a:buNone/>
              <a:defRPr sz="2400" b="0" i="0" spc="300">
                <a:solidFill>
                  <a:schemeClr val="accent6"/>
                </a:solidFill>
                <a:latin typeface="+mn-lt"/>
                <a:cs typeface="Calibri" panose="020F0502020204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rtl="0"/>
            <a:r>
              <a:rPr lang="nl-NL" noProof="0" dirty="0"/>
              <a:t>KLIK OM DE TITELSTIJL VAN HET MODEL TE BEWERKEN</a:t>
            </a:r>
          </a:p>
        </p:txBody>
      </p:sp>
      <p:cxnSp>
        <p:nvCxnSpPr>
          <p:cNvPr id="9" name="Rechte verbindingslijn 8">
            <a:extLst>
              <a:ext uri="{FF2B5EF4-FFF2-40B4-BE49-F238E27FC236}">
                <a16:creationId xmlns:a16="http://schemas.microsoft.com/office/drawing/2014/main" id="{162849C0-AA0D-4E1A-B4B6-E6A5917AC0A5}"/>
              </a:ext>
            </a:extLst>
          </p:cNvPr>
          <p:cNvCxnSpPr>
            <a:cxnSpLocks/>
          </p:cNvCxnSpPr>
          <p:nvPr userDrawn="1"/>
        </p:nvCxnSpPr>
        <p:spPr>
          <a:xfrm flipV="1">
            <a:off x="-17837" y="4700016"/>
            <a:ext cx="1919789" cy="1001054"/>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34561729"/>
      </p:ext>
    </p:extLst>
  </p:cSld>
  <p:clrMapOvr>
    <a:masterClrMapping/>
  </p:clrMapOvr>
  <p:extLst mod="1">
    <p:ext uri="{DCECCB84-F9BA-43D5-87BE-67443E8EF086}">
      <p15:sldGuideLst xmlns:p15="http://schemas.microsoft.com/office/powerpoint/2012/main">
        <p15:guide id="1" orient="horz" pos="2160">
          <p15:clr>
            <a:srgbClr val="FBAE40"/>
          </p15:clr>
        </p15:guide>
        <p15:guide id="2" pos="7537">
          <p15:clr>
            <a:srgbClr val="FBAE40"/>
          </p15:clr>
        </p15:guide>
        <p15:guide id="3" pos="138">
          <p15:clr>
            <a:srgbClr val="FBAE40"/>
          </p15:clr>
        </p15:guide>
        <p15:guide id="4" orient="horz" pos="4178">
          <p15:clr>
            <a:srgbClr val="FBAE40"/>
          </p15:clr>
        </p15:guide>
        <p15:guide id="5" orient="horz" pos="142">
          <p15:clr>
            <a:srgbClr val="FBAE40"/>
          </p15:clr>
        </p15:guide>
        <p15:guide id="6" pos="2457">
          <p15:clr>
            <a:srgbClr val="FBAE40"/>
          </p15:clr>
        </p15:guide>
        <p15:guide id="7" pos="438">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Sectiekop">
    <p:spTree>
      <p:nvGrpSpPr>
        <p:cNvPr id="1" name=""/>
        <p:cNvGrpSpPr/>
        <p:nvPr/>
      </p:nvGrpSpPr>
      <p:grpSpPr>
        <a:xfrm>
          <a:off x="0" y="0"/>
          <a:ext cx="0" cy="0"/>
          <a:chOff x="0" y="0"/>
          <a:chExt cx="0" cy="0"/>
        </a:xfrm>
      </p:grpSpPr>
      <p:sp>
        <p:nvSpPr>
          <p:cNvPr id="19" name="Rechthoekige driehoek 18">
            <a:extLst>
              <a:ext uri="{FF2B5EF4-FFF2-40B4-BE49-F238E27FC236}">
                <a16:creationId xmlns:a16="http://schemas.microsoft.com/office/drawing/2014/main" id="{71D0E8AA-902F-440D-9C55-2A391C22396A}"/>
              </a:ext>
            </a:extLst>
          </p:cNvPr>
          <p:cNvSpPr/>
          <p:nvPr userDrawn="1"/>
        </p:nvSpPr>
        <p:spPr>
          <a:xfrm flipV="1">
            <a:off x="0" y="-6"/>
            <a:ext cx="10625328" cy="5404110"/>
          </a:xfrm>
          <a:prstGeom prst="rtTriangl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nl-NL" noProof="0" dirty="0"/>
          </a:p>
        </p:txBody>
      </p:sp>
      <p:sp>
        <p:nvSpPr>
          <p:cNvPr id="17" name="Parallellogram 16">
            <a:extLst>
              <a:ext uri="{FF2B5EF4-FFF2-40B4-BE49-F238E27FC236}">
                <a16:creationId xmlns:a16="http://schemas.microsoft.com/office/drawing/2014/main" id="{7D937721-835D-4D84-94A3-6C79D4639514}"/>
              </a:ext>
            </a:extLst>
          </p:cNvPr>
          <p:cNvSpPr/>
          <p:nvPr userDrawn="1"/>
        </p:nvSpPr>
        <p:spPr>
          <a:xfrm rot="19958790">
            <a:off x="-637324" y="3588176"/>
            <a:ext cx="3860162" cy="1746952"/>
          </a:xfrm>
          <a:prstGeom prst="parallelogram">
            <a:avLst>
              <a:gd name="adj" fmla="val 53218"/>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nl-NL" noProof="0" dirty="0"/>
          </a:p>
        </p:txBody>
      </p:sp>
      <p:cxnSp>
        <p:nvCxnSpPr>
          <p:cNvPr id="18" name="Rechte verbindingslijn 17">
            <a:extLst>
              <a:ext uri="{FF2B5EF4-FFF2-40B4-BE49-F238E27FC236}">
                <a16:creationId xmlns:a16="http://schemas.microsoft.com/office/drawing/2014/main" id="{732BB30B-8262-4715-998F-AAF6A81ADFD3}"/>
              </a:ext>
            </a:extLst>
          </p:cNvPr>
          <p:cNvCxnSpPr>
            <a:cxnSpLocks/>
          </p:cNvCxnSpPr>
          <p:nvPr userDrawn="1"/>
        </p:nvCxnSpPr>
        <p:spPr>
          <a:xfrm flipV="1">
            <a:off x="0" y="1010090"/>
            <a:ext cx="1785257" cy="907506"/>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100" name="Titel 1" title="Titel">
            <a:extLst>
              <a:ext uri="{FF2B5EF4-FFF2-40B4-BE49-F238E27FC236}">
                <a16:creationId xmlns:a16="http://schemas.microsoft.com/office/drawing/2014/main" id="{4D7EF399-DAA5-44EC-B712-79C755FE84CB}"/>
              </a:ext>
            </a:extLst>
          </p:cNvPr>
          <p:cNvSpPr>
            <a:spLocks noGrp="1"/>
          </p:cNvSpPr>
          <p:nvPr>
            <p:ph type="title" hasCustomPrompt="1"/>
          </p:nvPr>
        </p:nvSpPr>
        <p:spPr>
          <a:xfrm>
            <a:off x="6283842" y="1987420"/>
            <a:ext cx="4911633" cy="1789855"/>
          </a:xfrm>
          <a:prstGeom prst="rect">
            <a:avLst/>
          </a:prstGeom>
        </p:spPr>
        <p:txBody>
          <a:bodyPr rtlCol="0" anchor="b">
            <a:normAutofit/>
          </a:bodyPr>
          <a:lstStyle>
            <a:lvl1pPr>
              <a:defRPr sz="4000" b="1">
                <a:solidFill>
                  <a:schemeClr val="accent1"/>
                </a:solidFill>
                <a:latin typeface="+mj-lt"/>
                <a:cs typeface="Calibri Light" panose="020F0302020204030204" pitchFamily="34" charset="0"/>
              </a:defRPr>
            </a:lvl1pPr>
          </a:lstStyle>
          <a:p>
            <a:pPr rtl="0"/>
            <a:r>
              <a:rPr lang="nl-NL" noProof="0" dirty="0"/>
              <a:t>Klik om de titelstijl van het model te bewerken</a:t>
            </a:r>
          </a:p>
        </p:txBody>
      </p:sp>
      <p:sp>
        <p:nvSpPr>
          <p:cNvPr id="101" name="Tijdelijke aanduiding voor tekst 2" title="Subtitel">
            <a:extLst>
              <a:ext uri="{FF2B5EF4-FFF2-40B4-BE49-F238E27FC236}">
                <a16:creationId xmlns:a16="http://schemas.microsoft.com/office/drawing/2014/main" id="{26D13BFA-61B0-402F-8611-02D3DFDBEBCB}"/>
              </a:ext>
            </a:extLst>
          </p:cNvPr>
          <p:cNvSpPr>
            <a:spLocks noGrp="1"/>
          </p:cNvSpPr>
          <p:nvPr>
            <p:ph type="body" idx="1" hasCustomPrompt="1"/>
          </p:nvPr>
        </p:nvSpPr>
        <p:spPr>
          <a:xfrm>
            <a:off x="6283842" y="3792046"/>
            <a:ext cx="4911633" cy="910580"/>
          </a:xfrm>
          <a:prstGeom prst="rect">
            <a:avLst/>
          </a:prstGeom>
        </p:spPr>
        <p:txBody>
          <a:bodyPr rtlCol="0">
            <a:normAutofit/>
          </a:bodyPr>
          <a:lstStyle>
            <a:lvl1pPr marL="0" indent="0">
              <a:buNone/>
              <a:defRPr sz="2000" b="0" i="0" spc="300">
                <a:solidFill>
                  <a:schemeClr val="accent6"/>
                </a:solidFill>
                <a:latin typeface="+mn-lt"/>
                <a:cs typeface="Calibri" panose="020F050202020403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rtl="0"/>
            <a:r>
              <a:rPr lang="nl-NL" noProof="0" dirty="0"/>
              <a:t>TEKSTSTIJLEN VAN HET MODEL BEWERKEN</a:t>
            </a:r>
          </a:p>
        </p:txBody>
      </p:sp>
      <p:cxnSp>
        <p:nvCxnSpPr>
          <p:cNvPr id="21" name="Rechte verbindingslijn 20">
            <a:extLst>
              <a:ext uri="{FF2B5EF4-FFF2-40B4-BE49-F238E27FC236}">
                <a16:creationId xmlns:a16="http://schemas.microsoft.com/office/drawing/2014/main" id="{DA0A0C24-D997-4E78-951F-AFB51C70EFCC}"/>
              </a:ext>
            </a:extLst>
          </p:cNvPr>
          <p:cNvCxnSpPr>
            <a:cxnSpLocks/>
          </p:cNvCxnSpPr>
          <p:nvPr userDrawn="1"/>
        </p:nvCxnSpPr>
        <p:spPr>
          <a:xfrm flipV="1">
            <a:off x="9004301" y="3924299"/>
            <a:ext cx="3187700" cy="168910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sp>
        <p:nvSpPr>
          <p:cNvPr id="25" name="Parallellogram 24">
            <a:extLst>
              <a:ext uri="{FF2B5EF4-FFF2-40B4-BE49-F238E27FC236}">
                <a16:creationId xmlns:a16="http://schemas.microsoft.com/office/drawing/2014/main" id="{E123A0CF-50D6-46EC-8BF6-43E38AFCD588}"/>
              </a:ext>
            </a:extLst>
          </p:cNvPr>
          <p:cNvSpPr/>
          <p:nvPr userDrawn="1"/>
        </p:nvSpPr>
        <p:spPr>
          <a:xfrm>
            <a:off x="7754112" y="0"/>
            <a:ext cx="2258568" cy="742819"/>
          </a:xfrm>
          <a:prstGeom prst="parallelogram">
            <a:avLst>
              <a:gd name="adj" fmla="val 195850"/>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nl-NL" noProof="0" dirty="0"/>
          </a:p>
        </p:txBody>
      </p:sp>
      <p:cxnSp>
        <p:nvCxnSpPr>
          <p:cNvPr id="26" name="Rechte verbindingslijn 25">
            <a:extLst>
              <a:ext uri="{FF2B5EF4-FFF2-40B4-BE49-F238E27FC236}">
                <a16:creationId xmlns:a16="http://schemas.microsoft.com/office/drawing/2014/main" id="{2B2F1D2E-B631-4CB1-9448-2B50F8C46316}"/>
              </a:ext>
            </a:extLst>
          </p:cNvPr>
          <p:cNvCxnSpPr>
            <a:cxnSpLocks/>
          </p:cNvCxnSpPr>
          <p:nvPr userDrawn="1"/>
        </p:nvCxnSpPr>
        <p:spPr>
          <a:xfrm flipV="1">
            <a:off x="0" y="408562"/>
            <a:ext cx="6595353" cy="3403148"/>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6" name="Rechte verbindingslijn 15">
            <a:extLst>
              <a:ext uri="{FF2B5EF4-FFF2-40B4-BE49-F238E27FC236}">
                <a16:creationId xmlns:a16="http://schemas.microsoft.com/office/drawing/2014/main" id="{5CF69447-82AD-475F-A3AE-3D7FF61DBFE2}"/>
              </a:ext>
            </a:extLst>
          </p:cNvPr>
          <p:cNvCxnSpPr>
            <a:cxnSpLocks/>
          </p:cNvCxnSpPr>
          <p:nvPr userDrawn="1"/>
        </p:nvCxnSpPr>
        <p:spPr>
          <a:xfrm flipV="1">
            <a:off x="-17837" y="5266944"/>
            <a:ext cx="1919789" cy="1001054"/>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24" name="Parallellogram 23">
            <a:extLst>
              <a:ext uri="{FF2B5EF4-FFF2-40B4-BE49-F238E27FC236}">
                <a16:creationId xmlns:a16="http://schemas.microsoft.com/office/drawing/2014/main" id="{FC8C82F3-94EE-4B4F-A01D-993A41BC00B1}"/>
              </a:ext>
            </a:extLst>
          </p:cNvPr>
          <p:cNvSpPr/>
          <p:nvPr userDrawn="1"/>
        </p:nvSpPr>
        <p:spPr>
          <a:xfrm rot="19958790">
            <a:off x="-139035" y="3407045"/>
            <a:ext cx="1438399" cy="236580"/>
          </a:xfrm>
          <a:prstGeom prst="parallelogram">
            <a:avLst>
              <a:gd name="adj" fmla="val 53218"/>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nl-NL" noProof="0" dirty="0"/>
          </a:p>
        </p:txBody>
      </p:sp>
    </p:spTree>
    <p:extLst>
      <p:ext uri="{BB962C8B-B14F-4D97-AF65-F5344CB8AC3E}">
        <p14:creationId xmlns:p14="http://schemas.microsoft.com/office/powerpoint/2010/main" val="100786568"/>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orient="horz" pos="2183">
          <p15:clr>
            <a:srgbClr val="FBAE40"/>
          </p15:clr>
        </p15:guide>
        <p15:guide id="2" pos="3840">
          <p15:clr>
            <a:srgbClr val="FBAE40"/>
          </p15:clr>
        </p15:guide>
        <p15:guide id="3" pos="143">
          <p15:clr>
            <a:srgbClr val="FBAE40"/>
          </p15:clr>
        </p15:guide>
        <p15:guide id="4" orient="horz" pos="4170">
          <p15:clr>
            <a:srgbClr val="FBAE40"/>
          </p15:clr>
        </p15:guide>
        <p15:guide id="5" pos="7537">
          <p15:clr>
            <a:srgbClr val="FBAE40"/>
          </p15:clr>
        </p15:guide>
        <p15:guide id="6" orient="horz" pos="142">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el en inhoud">
    <p:spTree>
      <p:nvGrpSpPr>
        <p:cNvPr id="1" name=""/>
        <p:cNvGrpSpPr/>
        <p:nvPr/>
      </p:nvGrpSpPr>
      <p:grpSpPr>
        <a:xfrm>
          <a:off x="0" y="0"/>
          <a:ext cx="0" cy="0"/>
          <a:chOff x="0" y="0"/>
          <a:chExt cx="0" cy="0"/>
        </a:xfrm>
      </p:grpSpPr>
      <p:cxnSp>
        <p:nvCxnSpPr>
          <p:cNvPr id="22" name="Rechte verbindingslijn 21">
            <a:extLst>
              <a:ext uri="{FF2B5EF4-FFF2-40B4-BE49-F238E27FC236}">
                <a16:creationId xmlns:a16="http://schemas.microsoft.com/office/drawing/2014/main" id="{01AF1CF9-9F46-4541-8FF1-B9C53244EE1A}"/>
              </a:ext>
            </a:extLst>
          </p:cNvPr>
          <p:cNvCxnSpPr>
            <a:cxnSpLocks/>
          </p:cNvCxnSpPr>
          <p:nvPr userDrawn="1"/>
        </p:nvCxnSpPr>
        <p:spPr>
          <a:xfrm flipH="1" flipV="1">
            <a:off x="-9247" y="3633967"/>
            <a:ext cx="1912619" cy="1572989"/>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grpSp>
        <p:nvGrpSpPr>
          <p:cNvPr id="23" name="Groep 22">
            <a:extLst>
              <a:ext uri="{FF2B5EF4-FFF2-40B4-BE49-F238E27FC236}">
                <a16:creationId xmlns:a16="http://schemas.microsoft.com/office/drawing/2014/main" id="{AB0E1BA4-80FE-4826-BA2F-083C3A5BB7FA}"/>
              </a:ext>
            </a:extLst>
          </p:cNvPr>
          <p:cNvGrpSpPr/>
          <p:nvPr userDrawn="1"/>
        </p:nvGrpSpPr>
        <p:grpSpPr>
          <a:xfrm flipH="1">
            <a:off x="7561328" y="0"/>
            <a:ext cx="4831840" cy="3541007"/>
            <a:chOff x="-192127" y="-2"/>
            <a:chExt cx="4831840" cy="3367272"/>
          </a:xfrm>
        </p:grpSpPr>
        <p:sp>
          <p:nvSpPr>
            <p:cNvPr id="26" name="Diagonale streep 25">
              <a:extLst>
                <a:ext uri="{FF2B5EF4-FFF2-40B4-BE49-F238E27FC236}">
                  <a16:creationId xmlns:a16="http://schemas.microsoft.com/office/drawing/2014/main" id="{0697993E-CD44-40B9-805C-77BC608618A7}"/>
                </a:ext>
              </a:extLst>
            </p:cNvPr>
            <p:cNvSpPr/>
            <p:nvPr userDrawn="1"/>
          </p:nvSpPr>
          <p:spPr>
            <a:xfrm>
              <a:off x="0" y="-1"/>
              <a:ext cx="4639713" cy="3367271"/>
            </a:xfrm>
            <a:prstGeom prst="diagStripe">
              <a:avLst>
                <a:gd name="adj" fmla="val 51202"/>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nl-NL" noProof="0" dirty="0">
                <a:solidFill>
                  <a:schemeClr val="tx1"/>
                </a:solidFill>
              </a:endParaRPr>
            </a:p>
          </p:txBody>
        </p:sp>
        <p:cxnSp>
          <p:nvCxnSpPr>
            <p:cNvPr id="28" name="Rechte verbindingslijn 27">
              <a:extLst>
                <a:ext uri="{FF2B5EF4-FFF2-40B4-BE49-F238E27FC236}">
                  <a16:creationId xmlns:a16="http://schemas.microsoft.com/office/drawing/2014/main" id="{DDBD869A-51AE-4AC9-A3E0-38E8C732B1E8}"/>
                </a:ext>
              </a:extLst>
            </p:cNvPr>
            <p:cNvCxnSpPr>
              <a:cxnSpLocks/>
            </p:cNvCxnSpPr>
            <p:nvPr userDrawn="1"/>
          </p:nvCxnSpPr>
          <p:spPr>
            <a:xfrm flipV="1">
              <a:off x="1433638" y="-2"/>
              <a:ext cx="1240971" cy="916595"/>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30" name="Parallellogram 29">
              <a:extLst>
                <a:ext uri="{FF2B5EF4-FFF2-40B4-BE49-F238E27FC236}">
                  <a16:creationId xmlns:a16="http://schemas.microsoft.com/office/drawing/2014/main" id="{DE18C3B6-28E6-4BBC-B634-F81DE5A9D13C}"/>
                </a:ext>
              </a:extLst>
            </p:cNvPr>
            <p:cNvSpPr/>
            <p:nvPr userDrawn="1"/>
          </p:nvSpPr>
          <p:spPr>
            <a:xfrm rot="19421162">
              <a:off x="-192127" y="1140864"/>
              <a:ext cx="1354398" cy="214994"/>
            </a:xfrm>
            <a:prstGeom prst="parallelogram">
              <a:avLst>
                <a:gd name="adj" fmla="val 72003"/>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nl-NL" noProof="0" dirty="0"/>
            </a:p>
          </p:txBody>
        </p:sp>
      </p:grpSp>
      <p:sp>
        <p:nvSpPr>
          <p:cNvPr id="25" name="Tekstvak 24">
            <a:extLst>
              <a:ext uri="{FF2B5EF4-FFF2-40B4-BE49-F238E27FC236}">
                <a16:creationId xmlns:a16="http://schemas.microsoft.com/office/drawing/2014/main" id="{F0BB4D3D-930C-4FF4-BB7C-2CB24208150C}"/>
              </a:ext>
            </a:extLst>
          </p:cNvPr>
          <p:cNvSpPr txBox="1"/>
          <p:nvPr userDrawn="1"/>
        </p:nvSpPr>
        <p:spPr>
          <a:xfrm>
            <a:off x="11072378" y="235732"/>
            <a:ext cx="814647" cy="615553"/>
          </a:xfrm>
          <a:prstGeom prst="rect">
            <a:avLst/>
          </a:prstGeom>
          <a:noFill/>
        </p:spPr>
        <p:txBody>
          <a:bodyPr wrap="none" rtlCol="0">
            <a:spAutoFit/>
          </a:bodyPr>
          <a:lstStyle/>
          <a:p>
            <a:pPr rtl="0"/>
            <a:r>
              <a:rPr lang="nl-NL" sz="3400" b="1" noProof="0" dirty="0">
                <a:solidFill>
                  <a:schemeClr val="accent6"/>
                </a:solidFill>
                <a:latin typeface="Arial Black" panose="020B0A04020102020204" pitchFamily="34" charset="0"/>
              </a:rPr>
              <a:t>FR</a:t>
            </a:r>
          </a:p>
        </p:txBody>
      </p:sp>
      <p:sp>
        <p:nvSpPr>
          <p:cNvPr id="36" name="Parallellogram 35">
            <a:extLst>
              <a:ext uri="{FF2B5EF4-FFF2-40B4-BE49-F238E27FC236}">
                <a16:creationId xmlns:a16="http://schemas.microsoft.com/office/drawing/2014/main" id="{4EBB76E7-943E-4038-B700-114F66FBC609}"/>
              </a:ext>
            </a:extLst>
          </p:cNvPr>
          <p:cNvSpPr/>
          <p:nvPr userDrawn="1"/>
        </p:nvSpPr>
        <p:spPr>
          <a:xfrm flipH="1">
            <a:off x="6679908" y="1"/>
            <a:ext cx="1447800" cy="639064"/>
          </a:xfrm>
          <a:prstGeom prst="parallelogram">
            <a:avLst>
              <a:gd name="adj" fmla="val 135617"/>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rtl="0"/>
            <a:endParaRPr lang="nl-NL" noProof="0" dirty="0"/>
          </a:p>
        </p:txBody>
      </p:sp>
      <p:sp>
        <p:nvSpPr>
          <p:cNvPr id="2" name="Tijdelijke aanduiding voor voettekst 1">
            <a:extLst>
              <a:ext uri="{FF2B5EF4-FFF2-40B4-BE49-F238E27FC236}">
                <a16:creationId xmlns:a16="http://schemas.microsoft.com/office/drawing/2014/main" id="{03E79E9C-D961-6E47-A5C6-57689BAFF243}"/>
              </a:ext>
            </a:extLst>
          </p:cNvPr>
          <p:cNvSpPr>
            <a:spLocks noGrp="1"/>
          </p:cNvSpPr>
          <p:nvPr>
            <p:ph type="ftr" sz="quarter" idx="17"/>
          </p:nvPr>
        </p:nvSpPr>
        <p:spPr/>
        <p:txBody>
          <a:bodyPr rtlCol="0"/>
          <a:lstStyle>
            <a:lvl1pPr algn="l">
              <a:defRPr/>
            </a:lvl1pPr>
          </a:lstStyle>
          <a:p>
            <a:pPr rtl="0"/>
            <a:r>
              <a:rPr lang="nl-NL" noProof="0" dirty="0"/>
              <a:t>Een voettekst toevoegen</a:t>
            </a:r>
          </a:p>
        </p:txBody>
      </p:sp>
      <p:sp>
        <p:nvSpPr>
          <p:cNvPr id="3" name="Tijdelijke aanduiding voor dianummer 2">
            <a:extLst>
              <a:ext uri="{FF2B5EF4-FFF2-40B4-BE49-F238E27FC236}">
                <a16:creationId xmlns:a16="http://schemas.microsoft.com/office/drawing/2014/main" id="{B08BE157-60F2-194D-8C13-4AE120FC9EDE}"/>
              </a:ext>
            </a:extLst>
          </p:cNvPr>
          <p:cNvSpPr>
            <a:spLocks noGrp="1"/>
          </p:cNvSpPr>
          <p:nvPr>
            <p:ph type="sldNum" sz="quarter" idx="18"/>
          </p:nvPr>
        </p:nvSpPr>
        <p:spPr/>
        <p:txBody>
          <a:bodyPr rtlCol="0"/>
          <a:lstStyle/>
          <a:p>
            <a:pPr rtl="0"/>
            <a:fld id="{8699F50C-BE38-4BD0-BA84-9B090E1F2B9B}" type="slidenum">
              <a:rPr lang="nl-NL" noProof="0" smtClean="0"/>
              <a:t>‹nr.›</a:t>
            </a:fld>
            <a:endParaRPr lang="nl-NL" noProof="0" dirty="0"/>
          </a:p>
        </p:txBody>
      </p:sp>
      <p:sp>
        <p:nvSpPr>
          <p:cNvPr id="27" name="Titel 1" title="Titel ">
            <a:extLst>
              <a:ext uri="{FF2B5EF4-FFF2-40B4-BE49-F238E27FC236}">
                <a16:creationId xmlns:a16="http://schemas.microsoft.com/office/drawing/2014/main" id="{C3CC34F4-862A-42E7-B2FA-7B511CC2E879}"/>
              </a:ext>
            </a:extLst>
          </p:cNvPr>
          <p:cNvSpPr>
            <a:spLocks noGrp="1"/>
          </p:cNvSpPr>
          <p:nvPr>
            <p:ph type="title" hasCustomPrompt="1"/>
          </p:nvPr>
        </p:nvSpPr>
        <p:spPr>
          <a:xfrm>
            <a:off x="518678" y="209028"/>
            <a:ext cx="8333222" cy="1147969"/>
          </a:xfrm>
          <a:prstGeom prst="rect">
            <a:avLst/>
          </a:prstGeom>
        </p:spPr>
        <p:txBody>
          <a:bodyPr bIns="0" rtlCol="0" anchor="b">
            <a:normAutofit/>
          </a:bodyPr>
          <a:lstStyle>
            <a:lvl1pPr>
              <a:defRPr sz="4400" b="1">
                <a:solidFill>
                  <a:schemeClr val="accent1"/>
                </a:solidFill>
              </a:defRPr>
            </a:lvl1pPr>
          </a:lstStyle>
          <a:p>
            <a:pPr rtl="0"/>
            <a:r>
              <a:rPr lang="nl-NL" noProof="0" dirty="0"/>
              <a:t>Klik om de titelstijl van het model te bewerken </a:t>
            </a:r>
          </a:p>
        </p:txBody>
      </p:sp>
      <p:sp>
        <p:nvSpPr>
          <p:cNvPr id="29" name="Tijdelijke aanduiding voor inhoud 2">
            <a:extLst>
              <a:ext uri="{FF2B5EF4-FFF2-40B4-BE49-F238E27FC236}">
                <a16:creationId xmlns:a16="http://schemas.microsoft.com/office/drawing/2014/main" id="{1FAE0C34-9220-45F0-9FC2-9FE7C994E7BD}"/>
              </a:ext>
            </a:extLst>
          </p:cNvPr>
          <p:cNvSpPr>
            <a:spLocks noGrp="1"/>
          </p:cNvSpPr>
          <p:nvPr>
            <p:ph idx="1"/>
          </p:nvPr>
        </p:nvSpPr>
        <p:spPr>
          <a:xfrm>
            <a:off x="518678" y="1671924"/>
            <a:ext cx="10835122" cy="4505039"/>
          </a:xfrm>
          <a:prstGeom prst="rect">
            <a:avLst/>
          </a:prstGeom>
        </p:spPr>
        <p:txBody>
          <a:bodyPr rtlCol="0"/>
          <a:lstStyle>
            <a:lvl1pPr>
              <a:buClr>
                <a:schemeClr val="accent2"/>
              </a:buClr>
              <a:defRPr>
                <a:solidFill>
                  <a:schemeClr val="tx1"/>
                </a:solidFill>
              </a:defRPr>
            </a:lvl1pPr>
            <a:lvl2pPr>
              <a:buClr>
                <a:schemeClr val="accent2"/>
              </a:buClr>
              <a:defRPr>
                <a:solidFill>
                  <a:schemeClr val="tx1"/>
                </a:solidFill>
              </a:defRPr>
            </a:lvl2pPr>
            <a:lvl3pPr>
              <a:buClr>
                <a:schemeClr val="accent2"/>
              </a:buClr>
              <a:defRPr>
                <a:solidFill>
                  <a:schemeClr val="tx1"/>
                </a:solidFill>
              </a:defRPr>
            </a:lvl3pPr>
            <a:lvl4pPr>
              <a:buClr>
                <a:schemeClr val="accent2"/>
              </a:buClr>
              <a:defRPr>
                <a:solidFill>
                  <a:schemeClr val="tx1"/>
                </a:solidFill>
              </a:defRPr>
            </a:lvl4pPr>
            <a:lvl5pPr>
              <a:buClr>
                <a:schemeClr val="accent2"/>
              </a:buClr>
              <a:defRPr>
                <a:solidFill>
                  <a:schemeClr val="tx1"/>
                </a:solidFill>
              </a:defRPr>
            </a:lvl5pPr>
          </a:lstStyle>
          <a:p>
            <a:pPr lvl="0" rtl="0"/>
            <a:r>
              <a:rPr lang="nl-NL" noProof="0" smtClean="0"/>
              <a:t>Tekststijl van het model bewerken</a:t>
            </a:r>
          </a:p>
          <a:p>
            <a:pPr lvl="1" rtl="0"/>
            <a:r>
              <a:rPr lang="nl-NL" noProof="0" smtClean="0"/>
              <a:t>Tweede niveau</a:t>
            </a:r>
          </a:p>
          <a:p>
            <a:pPr lvl="2" rtl="0"/>
            <a:r>
              <a:rPr lang="nl-NL" noProof="0" smtClean="0"/>
              <a:t>Derde niveau</a:t>
            </a:r>
          </a:p>
          <a:p>
            <a:pPr lvl="3" rtl="0"/>
            <a:r>
              <a:rPr lang="nl-NL" noProof="0" smtClean="0"/>
              <a:t>Vierde niveau</a:t>
            </a:r>
          </a:p>
          <a:p>
            <a:pPr lvl="4" rtl="0"/>
            <a:r>
              <a:rPr lang="nl-NL" noProof="0" smtClean="0"/>
              <a:t>Vijfde niveau</a:t>
            </a:r>
            <a:endParaRPr lang="nl-NL" noProof="0" dirty="0"/>
          </a:p>
        </p:txBody>
      </p:sp>
    </p:spTree>
    <p:extLst>
      <p:ext uri="{BB962C8B-B14F-4D97-AF65-F5344CB8AC3E}">
        <p14:creationId xmlns:p14="http://schemas.microsoft.com/office/powerpoint/2010/main" val="2543430437"/>
      </p:ext>
    </p:extLst>
  </p:cSld>
  <p:clrMapOvr>
    <a:masterClrMapping/>
  </p:clrMapOvr>
  <p:extLst mod="1">
    <p:ext uri="{DCECCB84-F9BA-43D5-87BE-67443E8EF086}">
      <p15:sldGuideLst xmlns:p15="http://schemas.microsoft.com/office/powerpoint/2012/main">
        <p15:guide id="1" orient="horz" pos="2160">
          <p15:clr>
            <a:srgbClr val="FBAE40"/>
          </p15:clr>
        </p15:guide>
        <p15:guide id="2" pos="3840">
          <p15:clr>
            <a:srgbClr val="FBAE40"/>
          </p15:clr>
        </p15:guide>
        <p15:guide id="3" pos="393">
          <p15:clr>
            <a:srgbClr val="FBAE40"/>
          </p15:clr>
        </p15:guide>
        <p15:guide id="4" pos="7423">
          <p15:clr>
            <a:srgbClr val="FBAE40"/>
          </p15:clr>
        </p15:guide>
        <p15:guide id="5" orient="horz" pos="777">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wee, inhoud">
    <p:spTree>
      <p:nvGrpSpPr>
        <p:cNvPr id="1" name=""/>
        <p:cNvGrpSpPr/>
        <p:nvPr/>
      </p:nvGrpSpPr>
      <p:grpSpPr>
        <a:xfrm>
          <a:off x="0" y="0"/>
          <a:ext cx="0" cy="0"/>
          <a:chOff x="0" y="0"/>
          <a:chExt cx="0" cy="0"/>
        </a:xfrm>
      </p:grpSpPr>
      <p:cxnSp>
        <p:nvCxnSpPr>
          <p:cNvPr id="22" name="Rechte verbindingslijn 21">
            <a:extLst>
              <a:ext uri="{FF2B5EF4-FFF2-40B4-BE49-F238E27FC236}">
                <a16:creationId xmlns:a16="http://schemas.microsoft.com/office/drawing/2014/main" id="{01AF1CF9-9F46-4541-8FF1-B9C53244EE1A}"/>
              </a:ext>
            </a:extLst>
          </p:cNvPr>
          <p:cNvCxnSpPr>
            <a:cxnSpLocks/>
          </p:cNvCxnSpPr>
          <p:nvPr userDrawn="1"/>
        </p:nvCxnSpPr>
        <p:spPr>
          <a:xfrm flipH="1" flipV="1">
            <a:off x="-9247" y="3633967"/>
            <a:ext cx="1912619" cy="1572989"/>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grpSp>
        <p:nvGrpSpPr>
          <p:cNvPr id="23" name="Groep 22">
            <a:extLst>
              <a:ext uri="{FF2B5EF4-FFF2-40B4-BE49-F238E27FC236}">
                <a16:creationId xmlns:a16="http://schemas.microsoft.com/office/drawing/2014/main" id="{AB0E1BA4-80FE-4826-BA2F-083C3A5BB7FA}"/>
              </a:ext>
            </a:extLst>
          </p:cNvPr>
          <p:cNvGrpSpPr/>
          <p:nvPr userDrawn="1"/>
        </p:nvGrpSpPr>
        <p:grpSpPr>
          <a:xfrm flipH="1">
            <a:off x="7561328" y="0"/>
            <a:ext cx="4831840" cy="3541007"/>
            <a:chOff x="-192127" y="-2"/>
            <a:chExt cx="4831840" cy="3367272"/>
          </a:xfrm>
        </p:grpSpPr>
        <p:sp>
          <p:nvSpPr>
            <p:cNvPr id="26" name="Diagonale streep 25">
              <a:extLst>
                <a:ext uri="{FF2B5EF4-FFF2-40B4-BE49-F238E27FC236}">
                  <a16:creationId xmlns:a16="http://schemas.microsoft.com/office/drawing/2014/main" id="{0697993E-CD44-40B9-805C-77BC608618A7}"/>
                </a:ext>
              </a:extLst>
            </p:cNvPr>
            <p:cNvSpPr/>
            <p:nvPr userDrawn="1"/>
          </p:nvSpPr>
          <p:spPr>
            <a:xfrm>
              <a:off x="0" y="-1"/>
              <a:ext cx="4639713" cy="3367271"/>
            </a:xfrm>
            <a:prstGeom prst="diagStripe">
              <a:avLst>
                <a:gd name="adj" fmla="val 51202"/>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nl-NL" noProof="0" dirty="0">
                <a:solidFill>
                  <a:schemeClr val="tx1"/>
                </a:solidFill>
              </a:endParaRPr>
            </a:p>
          </p:txBody>
        </p:sp>
        <p:cxnSp>
          <p:nvCxnSpPr>
            <p:cNvPr id="28" name="Rechte verbindingslijn 27">
              <a:extLst>
                <a:ext uri="{FF2B5EF4-FFF2-40B4-BE49-F238E27FC236}">
                  <a16:creationId xmlns:a16="http://schemas.microsoft.com/office/drawing/2014/main" id="{DDBD869A-51AE-4AC9-A3E0-38E8C732B1E8}"/>
                </a:ext>
              </a:extLst>
            </p:cNvPr>
            <p:cNvCxnSpPr>
              <a:cxnSpLocks/>
            </p:cNvCxnSpPr>
            <p:nvPr userDrawn="1"/>
          </p:nvCxnSpPr>
          <p:spPr>
            <a:xfrm flipV="1">
              <a:off x="1433638" y="-2"/>
              <a:ext cx="1240971" cy="916595"/>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30" name="Parallellogram 29">
              <a:extLst>
                <a:ext uri="{FF2B5EF4-FFF2-40B4-BE49-F238E27FC236}">
                  <a16:creationId xmlns:a16="http://schemas.microsoft.com/office/drawing/2014/main" id="{DE18C3B6-28E6-4BBC-B634-F81DE5A9D13C}"/>
                </a:ext>
              </a:extLst>
            </p:cNvPr>
            <p:cNvSpPr/>
            <p:nvPr userDrawn="1"/>
          </p:nvSpPr>
          <p:spPr>
            <a:xfrm rot="19421162">
              <a:off x="-192127" y="1140864"/>
              <a:ext cx="1354398" cy="214994"/>
            </a:xfrm>
            <a:prstGeom prst="parallelogram">
              <a:avLst>
                <a:gd name="adj" fmla="val 72003"/>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nl-NL" noProof="0" dirty="0"/>
            </a:p>
          </p:txBody>
        </p:sp>
      </p:grpSp>
      <p:sp>
        <p:nvSpPr>
          <p:cNvPr id="25" name="Tekstvak 24">
            <a:extLst>
              <a:ext uri="{FF2B5EF4-FFF2-40B4-BE49-F238E27FC236}">
                <a16:creationId xmlns:a16="http://schemas.microsoft.com/office/drawing/2014/main" id="{F0BB4D3D-930C-4FF4-BB7C-2CB24208150C}"/>
              </a:ext>
            </a:extLst>
          </p:cNvPr>
          <p:cNvSpPr txBox="1"/>
          <p:nvPr userDrawn="1"/>
        </p:nvSpPr>
        <p:spPr>
          <a:xfrm>
            <a:off x="11072378" y="235732"/>
            <a:ext cx="814647" cy="615553"/>
          </a:xfrm>
          <a:prstGeom prst="rect">
            <a:avLst/>
          </a:prstGeom>
          <a:noFill/>
        </p:spPr>
        <p:txBody>
          <a:bodyPr wrap="none" rtlCol="0">
            <a:spAutoFit/>
          </a:bodyPr>
          <a:lstStyle/>
          <a:p>
            <a:pPr rtl="0"/>
            <a:r>
              <a:rPr lang="nl-NL" sz="3400" b="1" noProof="0" dirty="0">
                <a:solidFill>
                  <a:schemeClr val="accent6"/>
                </a:solidFill>
                <a:latin typeface="Arial Black" panose="020B0A04020102020204" pitchFamily="34" charset="0"/>
              </a:rPr>
              <a:t>FR</a:t>
            </a:r>
          </a:p>
        </p:txBody>
      </p:sp>
      <p:sp>
        <p:nvSpPr>
          <p:cNvPr id="36" name="Parallellogram 35">
            <a:extLst>
              <a:ext uri="{FF2B5EF4-FFF2-40B4-BE49-F238E27FC236}">
                <a16:creationId xmlns:a16="http://schemas.microsoft.com/office/drawing/2014/main" id="{4EBB76E7-943E-4038-B700-114F66FBC609}"/>
              </a:ext>
            </a:extLst>
          </p:cNvPr>
          <p:cNvSpPr/>
          <p:nvPr userDrawn="1"/>
        </p:nvSpPr>
        <p:spPr>
          <a:xfrm flipH="1">
            <a:off x="6679908" y="1"/>
            <a:ext cx="1447800" cy="639064"/>
          </a:xfrm>
          <a:prstGeom prst="parallelogram">
            <a:avLst>
              <a:gd name="adj" fmla="val 135617"/>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rtl="0"/>
            <a:endParaRPr lang="nl-NL" noProof="0" dirty="0"/>
          </a:p>
        </p:txBody>
      </p:sp>
      <p:sp>
        <p:nvSpPr>
          <p:cNvPr id="2" name="Tijdelijke aanduiding voor voettekst 1">
            <a:extLst>
              <a:ext uri="{FF2B5EF4-FFF2-40B4-BE49-F238E27FC236}">
                <a16:creationId xmlns:a16="http://schemas.microsoft.com/office/drawing/2014/main" id="{03E79E9C-D961-6E47-A5C6-57689BAFF243}"/>
              </a:ext>
            </a:extLst>
          </p:cNvPr>
          <p:cNvSpPr>
            <a:spLocks noGrp="1"/>
          </p:cNvSpPr>
          <p:nvPr>
            <p:ph type="ftr" sz="quarter" idx="17"/>
          </p:nvPr>
        </p:nvSpPr>
        <p:spPr/>
        <p:txBody>
          <a:bodyPr rtlCol="0"/>
          <a:lstStyle>
            <a:lvl1pPr algn="l">
              <a:defRPr/>
            </a:lvl1pPr>
          </a:lstStyle>
          <a:p>
            <a:pPr rtl="0"/>
            <a:r>
              <a:rPr lang="nl-NL" noProof="0" dirty="0"/>
              <a:t>Een voettekst toevoegen</a:t>
            </a:r>
          </a:p>
        </p:txBody>
      </p:sp>
      <p:sp>
        <p:nvSpPr>
          <p:cNvPr id="3" name="Tijdelijke aanduiding voor dianummer 2">
            <a:extLst>
              <a:ext uri="{FF2B5EF4-FFF2-40B4-BE49-F238E27FC236}">
                <a16:creationId xmlns:a16="http://schemas.microsoft.com/office/drawing/2014/main" id="{B08BE157-60F2-194D-8C13-4AE120FC9EDE}"/>
              </a:ext>
            </a:extLst>
          </p:cNvPr>
          <p:cNvSpPr>
            <a:spLocks noGrp="1"/>
          </p:cNvSpPr>
          <p:nvPr>
            <p:ph type="sldNum" sz="quarter" idx="18"/>
          </p:nvPr>
        </p:nvSpPr>
        <p:spPr/>
        <p:txBody>
          <a:bodyPr rtlCol="0"/>
          <a:lstStyle/>
          <a:p>
            <a:pPr rtl="0"/>
            <a:fld id="{8699F50C-BE38-4BD0-BA84-9B090E1F2B9B}" type="slidenum">
              <a:rPr lang="nl-NL" noProof="0" smtClean="0"/>
              <a:t>‹nr.›</a:t>
            </a:fld>
            <a:endParaRPr lang="nl-NL" noProof="0" dirty="0"/>
          </a:p>
        </p:txBody>
      </p:sp>
      <p:sp>
        <p:nvSpPr>
          <p:cNvPr id="27" name="Titel 1" title="Titel ">
            <a:extLst>
              <a:ext uri="{FF2B5EF4-FFF2-40B4-BE49-F238E27FC236}">
                <a16:creationId xmlns:a16="http://schemas.microsoft.com/office/drawing/2014/main" id="{C3CC34F4-862A-42E7-B2FA-7B511CC2E879}"/>
              </a:ext>
            </a:extLst>
          </p:cNvPr>
          <p:cNvSpPr>
            <a:spLocks noGrp="1"/>
          </p:cNvSpPr>
          <p:nvPr>
            <p:ph type="title" hasCustomPrompt="1"/>
          </p:nvPr>
        </p:nvSpPr>
        <p:spPr>
          <a:xfrm>
            <a:off x="518678" y="209028"/>
            <a:ext cx="8333222" cy="1147969"/>
          </a:xfrm>
          <a:prstGeom prst="rect">
            <a:avLst/>
          </a:prstGeom>
        </p:spPr>
        <p:txBody>
          <a:bodyPr bIns="0" rtlCol="0" anchor="b">
            <a:normAutofit/>
          </a:bodyPr>
          <a:lstStyle>
            <a:lvl1pPr>
              <a:defRPr sz="4400" b="1">
                <a:solidFill>
                  <a:schemeClr val="accent1"/>
                </a:solidFill>
              </a:defRPr>
            </a:lvl1pPr>
          </a:lstStyle>
          <a:p>
            <a:pPr rtl="0"/>
            <a:r>
              <a:rPr lang="nl-NL" noProof="0" dirty="0"/>
              <a:t>Klik om de titelstijl van het model te bewerken </a:t>
            </a:r>
          </a:p>
        </p:txBody>
      </p:sp>
      <p:sp>
        <p:nvSpPr>
          <p:cNvPr id="14" name="Tijdelijke aanduiding voor inhoud 2">
            <a:extLst>
              <a:ext uri="{FF2B5EF4-FFF2-40B4-BE49-F238E27FC236}">
                <a16:creationId xmlns:a16="http://schemas.microsoft.com/office/drawing/2014/main" id="{217F9213-0142-420B-A84D-C5627A0C81E4}"/>
              </a:ext>
            </a:extLst>
          </p:cNvPr>
          <p:cNvSpPr>
            <a:spLocks noGrp="1"/>
          </p:cNvSpPr>
          <p:nvPr>
            <p:ph sz="half" idx="1"/>
          </p:nvPr>
        </p:nvSpPr>
        <p:spPr>
          <a:xfrm>
            <a:off x="529687" y="1651044"/>
            <a:ext cx="5181600" cy="4525919"/>
          </a:xfrm>
          <a:prstGeom prst="rect">
            <a:avLst/>
          </a:prstGeom>
        </p:spPr>
        <p:txBody>
          <a:bodyPr rtlCol="0"/>
          <a:lstStyle>
            <a:lvl1pPr>
              <a:buClr>
                <a:schemeClr val="accent2"/>
              </a:buClr>
              <a:defRPr>
                <a:solidFill>
                  <a:schemeClr val="tx1"/>
                </a:solidFill>
              </a:defRPr>
            </a:lvl1pPr>
            <a:lvl2pPr>
              <a:buClr>
                <a:schemeClr val="accent2"/>
              </a:buClr>
              <a:defRPr>
                <a:solidFill>
                  <a:schemeClr val="tx1"/>
                </a:solidFill>
              </a:defRPr>
            </a:lvl2pPr>
            <a:lvl3pPr>
              <a:buClr>
                <a:schemeClr val="accent2"/>
              </a:buClr>
              <a:defRPr>
                <a:solidFill>
                  <a:schemeClr val="tx1"/>
                </a:solidFill>
              </a:defRPr>
            </a:lvl3pPr>
            <a:lvl4pPr>
              <a:buClr>
                <a:schemeClr val="accent2"/>
              </a:buClr>
              <a:defRPr>
                <a:solidFill>
                  <a:schemeClr val="tx1"/>
                </a:solidFill>
              </a:defRPr>
            </a:lvl4pPr>
            <a:lvl5pPr>
              <a:buClr>
                <a:schemeClr val="accent2"/>
              </a:buClr>
              <a:defRPr>
                <a:solidFill>
                  <a:schemeClr val="tx1"/>
                </a:solidFill>
              </a:defRPr>
            </a:lvl5pPr>
          </a:lstStyle>
          <a:p>
            <a:pPr lvl="0" rtl="0"/>
            <a:r>
              <a:rPr lang="nl-NL" noProof="0" smtClean="0"/>
              <a:t>Tekststijl van het model bewerken</a:t>
            </a:r>
          </a:p>
          <a:p>
            <a:pPr lvl="1" rtl="0"/>
            <a:r>
              <a:rPr lang="nl-NL" noProof="0" smtClean="0"/>
              <a:t>Tweede niveau</a:t>
            </a:r>
          </a:p>
          <a:p>
            <a:pPr lvl="2" rtl="0"/>
            <a:r>
              <a:rPr lang="nl-NL" noProof="0" smtClean="0"/>
              <a:t>Derde niveau</a:t>
            </a:r>
          </a:p>
          <a:p>
            <a:pPr lvl="3" rtl="0"/>
            <a:r>
              <a:rPr lang="nl-NL" noProof="0" smtClean="0"/>
              <a:t>Vierde niveau</a:t>
            </a:r>
          </a:p>
          <a:p>
            <a:pPr lvl="4" rtl="0"/>
            <a:r>
              <a:rPr lang="nl-NL" noProof="0" smtClean="0"/>
              <a:t>Vijfde niveau</a:t>
            </a:r>
            <a:endParaRPr lang="nl-NL" noProof="0" dirty="0"/>
          </a:p>
        </p:txBody>
      </p:sp>
      <p:sp>
        <p:nvSpPr>
          <p:cNvPr id="15" name="Tijdelijke aanduiding voor inhoud 3">
            <a:extLst>
              <a:ext uri="{FF2B5EF4-FFF2-40B4-BE49-F238E27FC236}">
                <a16:creationId xmlns:a16="http://schemas.microsoft.com/office/drawing/2014/main" id="{8014328B-D576-4B5C-A4AE-CF98318929FE}"/>
              </a:ext>
            </a:extLst>
          </p:cNvPr>
          <p:cNvSpPr>
            <a:spLocks noGrp="1"/>
          </p:cNvSpPr>
          <p:nvPr>
            <p:ph sz="half" idx="2"/>
          </p:nvPr>
        </p:nvSpPr>
        <p:spPr>
          <a:xfrm>
            <a:off x="6172200" y="1651044"/>
            <a:ext cx="5181600" cy="4525919"/>
          </a:xfrm>
          <a:prstGeom prst="rect">
            <a:avLst/>
          </a:prstGeom>
        </p:spPr>
        <p:txBody>
          <a:bodyPr rtlCol="0"/>
          <a:lstStyle>
            <a:lvl1pPr>
              <a:buClr>
                <a:schemeClr val="accent2"/>
              </a:buClr>
              <a:defRPr>
                <a:solidFill>
                  <a:schemeClr val="tx1"/>
                </a:solidFill>
              </a:defRPr>
            </a:lvl1pPr>
            <a:lvl2pPr>
              <a:buClr>
                <a:schemeClr val="accent2"/>
              </a:buClr>
              <a:defRPr>
                <a:solidFill>
                  <a:schemeClr val="tx1"/>
                </a:solidFill>
              </a:defRPr>
            </a:lvl2pPr>
            <a:lvl3pPr>
              <a:buClr>
                <a:schemeClr val="accent2"/>
              </a:buClr>
              <a:defRPr>
                <a:solidFill>
                  <a:schemeClr val="tx1"/>
                </a:solidFill>
              </a:defRPr>
            </a:lvl3pPr>
            <a:lvl4pPr>
              <a:buClr>
                <a:schemeClr val="accent2"/>
              </a:buClr>
              <a:defRPr>
                <a:solidFill>
                  <a:schemeClr val="tx1"/>
                </a:solidFill>
              </a:defRPr>
            </a:lvl4pPr>
            <a:lvl5pPr>
              <a:buClr>
                <a:schemeClr val="accent2"/>
              </a:buClr>
              <a:defRPr>
                <a:solidFill>
                  <a:schemeClr val="tx1"/>
                </a:solidFill>
              </a:defRPr>
            </a:lvl5pPr>
          </a:lstStyle>
          <a:p>
            <a:pPr lvl="0" rtl="0"/>
            <a:r>
              <a:rPr lang="nl-NL" noProof="0" smtClean="0"/>
              <a:t>Tekststijl van het model bewerken</a:t>
            </a:r>
          </a:p>
          <a:p>
            <a:pPr lvl="1" rtl="0"/>
            <a:r>
              <a:rPr lang="nl-NL" noProof="0" smtClean="0"/>
              <a:t>Tweede niveau</a:t>
            </a:r>
          </a:p>
          <a:p>
            <a:pPr lvl="2" rtl="0"/>
            <a:r>
              <a:rPr lang="nl-NL" noProof="0" smtClean="0"/>
              <a:t>Derde niveau</a:t>
            </a:r>
          </a:p>
          <a:p>
            <a:pPr lvl="3" rtl="0"/>
            <a:r>
              <a:rPr lang="nl-NL" noProof="0" smtClean="0"/>
              <a:t>Vierde niveau</a:t>
            </a:r>
          </a:p>
          <a:p>
            <a:pPr lvl="4" rtl="0"/>
            <a:r>
              <a:rPr lang="nl-NL" noProof="0" smtClean="0"/>
              <a:t>Vijfde niveau</a:t>
            </a:r>
            <a:endParaRPr lang="nl-NL" noProof="0" dirty="0"/>
          </a:p>
        </p:txBody>
      </p:sp>
    </p:spTree>
    <p:extLst>
      <p:ext uri="{BB962C8B-B14F-4D97-AF65-F5344CB8AC3E}">
        <p14:creationId xmlns:p14="http://schemas.microsoft.com/office/powerpoint/2010/main" val="1284813166"/>
      </p:ext>
    </p:extLst>
  </p:cSld>
  <p:clrMapOvr>
    <a:masterClrMapping/>
  </p:clrMapOvr>
  <p:extLst mod="1">
    <p:ext uri="{DCECCB84-F9BA-43D5-87BE-67443E8EF086}">
      <p15:sldGuideLst xmlns:p15="http://schemas.microsoft.com/office/powerpoint/2012/main">
        <p15:guide id="1" orient="horz" pos="2160">
          <p15:clr>
            <a:srgbClr val="FBAE40"/>
          </p15:clr>
        </p15:guide>
        <p15:guide id="2" pos="3840">
          <p15:clr>
            <a:srgbClr val="FBAE40"/>
          </p15:clr>
        </p15:guide>
        <p15:guide id="3" pos="393">
          <p15:clr>
            <a:srgbClr val="FBAE40"/>
          </p15:clr>
        </p15:guide>
        <p15:guide id="4" pos="7423">
          <p15:clr>
            <a:srgbClr val="FBAE40"/>
          </p15:clr>
        </p15:guide>
        <p15:guide id="5" orient="horz" pos="777">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Vergelijking">
    <p:spTree>
      <p:nvGrpSpPr>
        <p:cNvPr id="1" name=""/>
        <p:cNvGrpSpPr/>
        <p:nvPr/>
      </p:nvGrpSpPr>
      <p:grpSpPr>
        <a:xfrm>
          <a:off x="0" y="0"/>
          <a:ext cx="0" cy="0"/>
          <a:chOff x="0" y="0"/>
          <a:chExt cx="0" cy="0"/>
        </a:xfrm>
      </p:grpSpPr>
      <p:cxnSp>
        <p:nvCxnSpPr>
          <p:cNvPr id="22" name="Rechte verbindingslijn 21">
            <a:extLst>
              <a:ext uri="{FF2B5EF4-FFF2-40B4-BE49-F238E27FC236}">
                <a16:creationId xmlns:a16="http://schemas.microsoft.com/office/drawing/2014/main" id="{01AF1CF9-9F46-4541-8FF1-B9C53244EE1A}"/>
              </a:ext>
            </a:extLst>
          </p:cNvPr>
          <p:cNvCxnSpPr>
            <a:cxnSpLocks/>
          </p:cNvCxnSpPr>
          <p:nvPr userDrawn="1"/>
        </p:nvCxnSpPr>
        <p:spPr>
          <a:xfrm flipH="1" flipV="1">
            <a:off x="-9247" y="3633967"/>
            <a:ext cx="1912619" cy="1572989"/>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grpSp>
        <p:nvGrpSpPr>
          <p:cNvPr id="23" name="Groep 22">
            <a:extLst>
              <a:ext uri="{FF2B5EF4-FFF2-40B4-BE49-F238E27FC236}">
                <a16:creationId xmlns:a16="http://schemas.microsoft.com/office/drawing/2014/main" id="{AB0E1BA4-80FE-4826-BA2F-083C3A5BB7FA}"/>
              </a:ext>
            </a:extLst>
          </p:cNvPr>
          <p:cNvGrpSpPr/>
          <p:nvPr userDrawn="1"/>
        </p:nvGrpSpPr>
        <p:grpSpPr>
          <a:xfrm flipH="1">
            <a:off x="7561328" y="0"/>
            <a:ext cx="4831840" cy="3541007"/>
            <a:chOff x="-192127" y="-2"/>
            <a:chExt cx="4831840" cy="3367272"/>
          </a:xfrm>
        </p:grpSpPr>
        <p:sp>
          <p:nvSpPr>
            <p:cNvPr id="26" name="Diagonale streep 25">
              <a:extLst>
                <a:ext uri="{FF2B5EF4-FFF2-40B4-BE49-F238E27FC236}">
                  <a16:creationId xmlns:a16="http://schemas.microsoft.com/office/drawing/2014/main" id="{0697993E-CD44-40B9-805C-77BC608618A7}"/>
                </a:ext>
              </a:extLst>
            </p:cNvPr>
            <p:cNvSpPr/>
            <p:nvPr userDrawn="1"/>
          </p:nvSpPr>
          <p:spPr>
            <a:xfrm>
              <a:off x="0" y="-1"/>
              <a:ext cx="4639713" cy="3367271"/>
            </a:xfrm>
            <a:prstGeom prst="diagStripe">
              <a:avLst>
                <a:gd name="adj" fmla="val 51202"/>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nl-NL" noProof="0" dirty="0">
                <a:solidFill>
                  <a:schemeClr val="tx1"/>
                </a:solidFill>
              </a:endParaRPr>
            </a:p>
          </p:txBody>
        </p:sp>
        <p:cxnSp>
          <p:nvCxnSpPr>
            <p:cNvPr id="28" name="Rechte verbindingslijn 27">
              <a:extLst>
                <a:ext uri="{FF2B5EF4-FFF2-40B4-BE49-F238E27FC236}">
                  <a16:creationId xmlns:a16="http://schemas.microsoft.com/office/drawing/2014/main" id="{DDBD869A-51AE-4AC9-A3E0-38E8C732B1E8}"/>
                </a:ext>
              </a:extLst>
            </p:cNvPr>
            <p:cNvCxnSpPr>
              <a:cxnSpLocks/>
            </p:cNvCxnSpPr>
            <p:nvPr userDrawn="1"/>
          </p:nvCxnSpPr>
          <p:spPr>
            <a:xfrm flipV="1">
              <a:off x="1433638" y="-2"/>
              <a:ext cx="1240971" cy="916595"/>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30" name="Parallellogram 29">
              <a:extLst>
                <a:ext uri="{FF2B5EF4-FFF2-40B4-BE49-F238E27FC236}">
                  <a16:creationId xmlns:a16="http://schemas.microsoft.com/office/drawing/2014/main" id="{DE18C3B6-28E6-4BBC-B634-F81DE5A9D13C}"/>
                </a:ext>
              </a:extLst>
            </p:cNvPr>
            <p:cNvSpPr/>
            <p:nvPr userDrawn="1"/>
          </p:nvSpPr>
          <p:spPr>
            <a:xfrm rot="19421162">
              <a:off x="-192127" y="1140864"/>
              <a:ext cx="1354398" cy="214994"/>
            </a:xfrm>
            <a:prstGeom prst="parallelogram">
              <a:avLst>
                <a:gd name="adj" fmla="val 72003"/>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nl-NL" noProof="0" dirty="0"/>
            </a:p>
          </p:txBody>
        </p:sp>
      </p:grpSp>
      <p:sp>
        <p:nvSpPr>
          <p:cNvPr id="36" name="Parallellogram 35">
            <a:extLst>
              <a:ext uri="{FF2B5EF4-FFF2-40B4-BE49-F238E27FC236}">
                <a16:creationId xmlns:a16="http://schemas.microsoft.com/office/drawing/2014/main" id="{4EBB76E7-943E-4038-B700-114F66FBC609}"/>
              </a:ext>
            </a:extLst>
          </p:cNvPr>
          <p:cNvSpPr/>
          <p:nvPr userDrawn="1"/>
        </p:nvSpPr>
        <p:spPr>
          <a:xfrm flipH="1">
            <a:off x="6679908" y="1"/>
            <a:ext cx="1447800" cy="639064"/>
          </a:xfrm>
          <a:prstGeom prst="parallelogram">
            <a:avLst>
              <a:gd name="adj" fmla="val 135617"/>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rtl="0"/>
            <a:endParaRPr lang="nl-NL" noProof="0" dirty="0"/>
          </a:p>
        </p:txBody>
      </p:sp>
      <p:sp>
        <p:nvSpPr>
          <p:cNvPr id="2" name="Tijdelijke aanduiding voor voettekst 1">
            <a:extLst>
              <a:ext uri="{FF2B5EF4-FFF2-40B4-BE49-F238E27FC236}">
                <a16:creationId xmlns:a16="http://schemas.microsoft.com/office/drawing/2014/main" id="{03E79E9C-D961-6E47-A5C6-57689BAFF243}"/>
              </a:ext>
            </a:extLst>
          </p:cNvPr>
          <p:cNvSpPr>
            <a:spLocks noGrp="1"/>
          </p:cNvSpPr>
          <p:nvPr>
            <p:ph type="ftr" sz="quarter" idx="17"/>
          </p:nvPr>
        </p:nvSpPr>
        <p:spPr/>
        <p:txBody>
          <a:bodyPr rtlCol="0"/>
          <a:lstStyle>
            <a:lvl1pPr algn="l">
              <a:defRPr/>
            </a:lvl1pPr>
          </a:lstStyle>
          <a:p>
            <a:pPr rtl="0"/>
            <a:r>
              <a:rPr lang="nl-NL" noProof="0" dirty="0"/>
              <a:t>Een voettekst toevoegen</a:t>
            </a:r>
          </a:p>
        </p:txBody>
      </p:sp>
      <p:sp>
        <p:nvSpPr>
          <p:cNvPr id="3" name="Tijdelijke aanduiding voor dianummer 2">
            <a:extLst>
              <a:ext uri="{FF2B5EF4-FFF2-40B4-BE49-F238E27FC236}">
                <a16:creationId xmlns:a16="http://schemas.microsoft.com/office/drawing/2014/main" id="{B08BE157-60F2-194D-8C13-4AE120FC9EDE}"/>
              </a:ext>
            </a:extLst>
          </p:cNvPr>
          <p:cNvSpPr>
            <a:spLocks noGrp="1"/>
          </p:cNvSpPr>
          <p:nvPr>
            <p:ph type="sldNum" sz="quarter" idx="18"/>
          </p:nvPr>
        </p:nvSpPr>
        <p:spPr/>
        <p:txBody>
          <a:bodyPr rtlCol="0"/>
          <a:lstStyle/>
          <a:p>
            <a:pPr rtl="0"/>
            <a:fld id="{8699F50C-BE38-4BD0-BA84-9B090E1F2B9B}" type="slidenum">
              <a:rPr lang="nl-NL" noProof="0" smtClean="0"/>
              <a:t>‹nr.›</a:t>
            </a:fld>
            <a:endParaRPr lang="nl-NL" noProof="0" dirty="0"/>
          </a:p>
        </p:txBody>
      </p:sp>
      <p:sp>
        <p:nvSpPr>
          <p:cNvPr id="27" name="Titel 1" title="Titel ">
            <a:extLst>
              <a:ext uri="{FF2B5EF4-FFF2-40B4-BE49-F238E27FC236}">
                <a16:creationId xmlns:a16="http://schemas.microsoft.com/office/drawing/2014/main" id="{C3CC34F4-862A-42E7-B2FA-7B511CC2E879}"/>
              </a:ext>
            </a:extLst>
          </p:cNvPr>
          <p:cNvSpPr>
            <a:spLocks noGrp="1"/>
          </p:cNvSpPr>
          <p:nvPr>
            <p:ph type="title" hasCustomPrompt="1"/>
          </p:nvPr>
        </p:nvSpPr>
        <p:spPr>
          <a:xfrm>
            <a:off x="518678" y="209028"/>
            <a:ext cx="8333222" cy="1147969"/>
          </a:xfrm>
          <a:prstGeom prst="rect">
            <a:avLst/>
          </a:prstGeom>
        </p:spPr>
        <p:txBody>
          <a:bodyPr bIns="0" rtlCol="0" anchor="b">
            <a:normAutofit/>
          </a:bodyPr>
          <a:lstStyle>
            <a:lvl1pPr>
              <a:defRPr sz="4400" b="1">
                <a:solidFill>
                  <a:schemeClr val="accent1"/>
                </a:solidFill>
              </a:defRPr>
            </a:lvl1pPr>
          </a:lstStyle>
          <a:p>
            <a:pPr rtl="0"/>
            <a:r>
              <a:rPr lang="nl-NL" noProof="0" dirty="0"/>
              <a:t>Klik om de titelstijl van het model te bewerken </a:t>
            </a:r>
          </a:p>
        </p:txBody>
      </p:sp>
      <p:sp>
        <p:nvSpPr>
          <p:cNvPr id="18" name="Tijdelijke aanduiding voor tekst 2">
            <a:extLst>
              <a:ext uri="{FF2B5EF4-FFF2-40B4-BE49-F238E27FC236}">
                <a16:creationId xmlns:a16="http://schemas.microsoft.com/office/drawing/2014/main" id="{82BFF385-445D-4DBB-9773-F99669415884}"/>
              </a:ext>
            </a:extLst>
          </p:cNvPr>
          <p:cNvSpPr>
            <a:spLocks noGrp="1"/>
          </p:cNvSpPr>
          <p:nvPr>
            <p:ph type="body" idx="1"/>
          </p:nvPr>
        </p:nvSpPr>
        <p:spPr>
          <a:xfrm>
            <a:off x="518678" y="1681163"/>
            <a:ext cx="5382501" cy="823912"/>
          </a:xfrm>
          <a:prstGeom prst="rect">
            <a:avLst/>
          </a:prstGeom>
        </p:spPr>
        <p:txBody>
          <a:bodyPr rtlCol="0" anchor="b"/>
          <a:lstStyle>
            <a:lvl1pPr marL="0" indent="0">
              <a:buNone/>
              <a:defRPr lang="en-US" b="1" dirty="0">
                <a:solidFill>
                  <a:schemeClr val="accent6"/>
                </a:solidFill>
              </a:defRPr>
            </a:lvl1pPr>
          </a:lstStyle>
          <a:p>
            <a:pPr marL="228600" lvl="0" indent="-228600" rtl="0"/>
            <a:r>
              <a:rPr lang="nl-NL" noProof="0" smtClean="0"/>
              <a:t>Tekststijl van het model bewerken</a:t>
            </a:r>
          </a:p>
        </p:txBody>
      </p:sp>
      <p:sp>
        <p:nvSpPr>
          <p:cNvPr id="20" name="Tijdelijke aanduiding voor tekst 4">
            <a:extLst>
              <a:ext uri="{FF2B5EF4-FFF2-40B4-BE49-F238E27FC236}">
                <a16:creationId xmlns:a16="http://schemas.microsoft.com/office/drawing/2014/main" id="{311B1CFE-1B35-4B5C-B40A-DC5ADF211B5C}"/>
              </a:ext>
            </a:extLst>
          </p:cNvPr>
          <p:cNvSpPr>
            <a:spLocks noGrp="1"/>
          </p:cNvSpPr>
          <p:nvPr>
            <p:ph type="body" sz="quarter" idx="3"/>
          </p:nvPr>
        </p:nvSpPr>
        <p:spPr>
          <a:xfrm>
            <a:off x="6172200" y="1681163"/>
            <a:ext cx="5183188" cy="823912"/>
          </a:xfrm>
          <a:prstGeom prst="rect">
            <a:avLst/>
          </a:prstGeom>
        </p:spPr>
        <p:txBody>
          <a:bodyPr rtlCol="0" anchor="b"/>
          <a:lstStyle>
            <a:lvl1pPr marL="0" indent="0">
              <a:buNone/>
              <a:defRPr sz="2400" b="1">
                <a:solidFill>
                  <a:schemeClr val="accent6"/>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nl-NL" noProof="0" smtClean="0"/>
              <a:t>Tekststijl van het model bewerken</a:t>
            </a:r>
          </a:p>
        </p:txBody>
      </p:sp>
      <p:sp>
        <p:nvSpPr>
          <p:cNvPr id="21" name="Tijdelijke aanduiding voor inhoud 5">
            <a:extLst>
              <a:ext uri="{FF2B5EF4-FFF2-40B4-BE49-F238E27FC236}">
                <a16:creationId xmlns:a16="http://schemas.microsoft.com/office/drawing/2014/main" id="{1CE840E8-D596-479D-AE97-E88F42DC1B13}"/>
              </a:ext>
            </a:extLst>
          </p:cNvPr>
          <p:cNvSpPr>
            <a:spLocks noGrp="1"/>
          </p:cNvSpPr>
          <p:nvPr>
            <p:ph sz="quarter" idx="4"/>
          </p:nvPr>
        </p:nvSpPr>
        <p:spPr>
          <a:xfrm>
            <a:off x="6172200" y="2505075"/>
            <a:ext cx="5183188" cy="3684588"/>
          </a:xfrm>
          <a:prstGeom prst="rect">
            <a:avLst/>
          </a:prstGeom>
        </p:spPr>
        <p:txBody>
          <a:bodyPr rtlCol="0"/>
          <a:lstStyle>
            <a:lvl1pPr>
              <a:buClr>
                <a:schemeClr val="accent2"/>
              </a:buClr>
              <a:defRPr>
                <a:solidFill>
                  <a:schemeClr val="tx1"/>
                </a:solidFill>
              </a:defRPr>
            </a:lvl1pPr>
            <a:lvl2pPr>
              <a:buClr>
                <a:schemeClr val="accent2"/>
              </a:buClr>
              <a:defRPr>
                <a:solidFill>
                  <a:schemeClr val="tx1"/>
                </a:solidFill>
              </a:defRPr>
            </a:lvl2pPr>
            <a:lvl3pPr>
              <a:buClr>
                <a:schemeClr val="accent2"/>
              </a:buClr>
              <a:defRPr>
                <a:solidFill>
                  <a:schemeClr val="tx1"/>
                </a:solidFill>
              </a:defRPr>
            </a:lvl3pPr>
            <a:lvl4pPr>
              <a:buClr>
                <a:schemeClr val="accent2"/>
              </a:buClr>
              <a:defRPr>
                <a:solidFill>
                  <a:schemeClr val="tx1"/>
                </a:solidFill>
              </a:defRPr>
            </a:lvl4pPr>
            <a:lvl5pPr>
              <a:buClr>
                <a:schemeClr val="accent2"/>
              </a:buClr>
              <a:defRPr>
                <a:solidFill>
                  <a:schemeClr val="tx1"/>
                </a:solidFill>
              </a:defRPr>
            </a:lvl5pPr>
          </a:lstStyle>
          <a:p>
            <a:pPr lvl="0" rtl="0"/>
            <a:r>
              <a:rPr lang="nl-NL" noProof="0" smtClean="0"/>
              <a:t>Tekststijl van het model bewerken</a:t>
            </a:r>
          </a:p>
          <a:p>
            <a:pPr lvl="1" rtl="0"/>
            <a:r>
              <a:rPr lang="nl-NL" noProof="0" smtClean="0"/>
              <a:t>Tweede niveau</a:t>
            </a:r>
          </a:p>
          <a:p>
            <a:pPr lvl="2" rtl="0"/>
            <a:r>
              <a:rPr lang="nl-NL" noProof="0" smtClean="0"/>
              <a:t>Derde niveau</a:t>
            </a:r>
          </a:p>
          <a:p>
            <a:pPr lvl="3" rtl="0"/>
            <a:r>
              <a:rPr lang="nl-NL" noProof="0" smtClean="0"/>
              <a:t>Vierde niveau</a:t>
            </a:r>
          </a:p>
          <a:p>
            <a:pPr lvl="4" rtl="0"/>
            <a:r>
              <a:rPr lang="nl-NL" noProof="0" smtClean="0"/>
              <a:t>Vijfde niveau</a:t>
            </a:r>
            <a:endParaRPr lang="nl-NL" noProof="0" dirty="0"/>
          </a:p>
        </p:txBody>
      </p:sp>
      <p:sp>
        <p:nvSpPr>
          <p:cNvPr id="24" name="Tijdelijke aanduiding voor inhoud 3">
            <a:extLst>
              <a:ext uri="{FF2B5EF4-FFF2-40B4-BE49-F238E27FC236}">
                <a16:creationId xmlns:a16="http://schemas.microsoft.com/office/drawing/2014/main" id="{B9A68D25-B19E-4E84-B65D-596EE8382DAD}"/>
              </a:ext>
            </a:extLst>
          </p:cNvPr>
          <p:cNvSpPr>
            <a:spLocks noGrp="1"/>
          </p:cNvSpPr>
          <p:nvPr>
            <p:ph sz="half" idx="2"/>
          </p:nvPr>
        </p:nvSpPr>
        <p:spPr>
          <a:xfrm>
            <a:off x="518678" y="2505075"/>
            <a:ext cx="5391749" cy="3684588"/>
          </a:xfrm>
          <a:prstGeom prst="rect">
            <a:avLst/>
          </a:prstGeom>
        </p:spPr>
        <p:txBody>
          <a:bodyPr rtlCol="0"/>
          <a:lstStyle>
            <a:lvl1pPr>
              <a:buClr>
                <a:schemeClr val="accent2"/>
              </a:buClr>
              <a:defRPr>
                <a:solidFill>
                  <a:schemeClr val="tx1"/>
                </a:solidFill>
              </a:defRPr>
            </a:lvl1pPr>
            <a:lvl2pPr>
              <a:buClr>
                <a:schemeClr val="accent2"/>
              </a:buClr>
              <a:defRPr>
                <a:solidFill>
                  <a:schemeClr val="tx1"/>
                </a:solidFill>
              </a:defRPr>
            </a:lvl2pPr>
            <a:lvl3pPr>
              <a:buClr>
                <a:schemeClr val="accent2"/>
              </a:buClr>
              <a:defRPr>
                <a:solidFill>
                  <a:schemeClr val="tx1"/>
                </a:solidFill>
              </a:defRPr>
            </a:lvl3pPr>
            <a:lvl4pPr>
              <a:buClr>
                <a:schemeClr val="accent2"/>
              </a:buClr>
              <a:defRPr>
                <a:solidFill>
                  <a:schemeClr val="tx1"/>
                </a:solidFill>
              </a:defRPr>
            </a:lvl4pPr>
            <a:lvl5pPr>
              <a:buClr>
                <a:schemeClr val="accent2"/>
              </a:buClr>
              <a:defRPr>
                <a:solidFill>
                  <a:schemeClr val="tx1"/>
                </a:solidFill>
              </a:defRPr>
            </a:lvl5pPr>
          </a:lstStyle>
          <a:p>
            <a:pPr lvl="0" rtl="0"/>
            <a:r>
              <a:rPr lang="nl-NL" noProof="0" smtClean="0"/>
              <a:t>Tekststijl van het model bewerken</a:t>
            </a:r>
          </a:p>
          <a:p>
            <a:pPr lvl="1" rtl="0"/>
            <a:r>
              <a:rPr lang="nl-NL" noProof="0" smtClean="0"/>
              <a:t>Tweede niveau</a:t>
            </a:r>
          </a:p>
          <a:p>
            <a:pPr lvl="2" rtl="0"/>
            <a:r>
              <a:rPr lang="nl-NL" noProof="0" smtClean="0"/>
              <a:t>Derde niveau</a:t>
            </a:r>
          </a:p>
          <a:p>
            <a:pPr lvl="3" rtl="0"/>
            <a:r>
              <a:rPr lang="nl-NL" noProof="0" smtClean="0"/>
              <a:t>Vierde niveau</a:t>
            </a:r>
          </a:p>
          <a:p>
            <a:pPr lvl="4" rtl="0"/>
            <a:r>
              <a:rPr lang="nl-NL" noProof="0" smtClean="0"/>
              <a:t>Vijfde niveau</a:t>
            </a:r>
            <a:endParaRPr lang="nl-NL" noProof="0" dirty="0"/>
          </a:p>
        </p:txBody>
      </p:sp>
    </p:spTree>
    <p:extLst>
      <p:ext uri="{BB962C8B-B14F-4D97-AF65-F5344CB8AC3E}">
        <p14:creationId xmlns:p14="http://schemas.microsoft.com/office/powerpoint/2010/main" val="2452267815"/>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orient="horz" pos="2160">
          <p15:clr>
            <a:srgbClr val="FBAE40"/>
          </p15:clr>
        </p15:guide>
        <p15:guide id="2" pos="3840">
          <p15:clr>
            <a:srgbClr val="FBAE40"/>
          </p15:clr>
        </p15:guide>
        <p15:guide id="3" pos="393">
          <p15:clr>
            <a:srgbClr val="FBAE40"/>
          </p15:clr>
        </p15:guide>
        <p15:guide id="4" pos="7423">
          <p15:clr>
            <a:srgbClr val="FBAE40"/>
          </p15:clr>
        </p15:guide>
        <p15:guide id="5" orient="horz" pos="777">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Inhoud met bijschrift">
    <p:spTree>
      <p:nvGrpSpPr>
        <p:cNvPr id="1" name=""/>
        <p:cNvGrpSpPr/>
        <p:nvPr/>
      </p:nvGrpSpPr>
      <p:grpSpPr>
        <a:xfrm>
          <a:off x="0" y="0"/>
          <a:ext cx="0" cy="0"/>
          <a:chOff x="0" y="0"/>
          <a:chExt cx="0" cy="0"/>
        </a:xfrm>
      </p:grpSpPr>
      <p:sp>
        <p:nvSpPr>
          <p:cNvPr id="11" name="Rechthoekige driehoek 10">
            <a:extLst>
              <a:ext uri="{FF2B5EF4-FFF2-40B4-BE49-F238E27FC236}">
                <a16:creationId xmlns:a16="http://schemas.microsoft.com/office/drawing/2014/main" id="{037924D2-2AB4-4BE1-9687-836615C72DFC}"/>
              </a:ext>
            </a:extLst>
          </p:cNvPr>
          <p:cNvSpPr/>
          <p:nvPr userDrawn="1"/>
        </p:nvSpPr>
        <p:spPr>
          <a:xfrm flipV="1">
            <a:off x="0" y="-6"/>
            <a:ext cx="10625328" cy="5404110"/>
          </a:xfrm>
          <a:prstGeom prst="rtTriangl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nl-NL" noProof="0" dirty="0"/>
          </a:p>
        </p:txBody>
      </p:sp>
      <p:cxnSp>
        <p:nvCxnSpPr>
          <p:cNvPr id="16" name="Rechte verbindingslijn 15">
            <a:extLst>
              <a:ext uri="{FF2B5EF4-FFF2-40B4-BE49-F238E27FC236}">
                <a16:creationId xmlns:a16="http://schemas.microsoft.com/office/drawing/2014/main" id="{A93BC534-BFA1-4292-899F-03AC711BF7C5}"/>
              </a:ext>
            </a:extLst>
          </p:cNvPr>
          <p:cNvCxnSpPr>
            <a:cxnSpLocks/>
          </p:cNvCxnSpPr>
          <p:nvPr userDrawn="1"/>
        </p:nvCxnSpPr>
        <p:spPr>
          <a:xfrm flipV="1">
            <a:off x="0" y="0"/>
            <a:ext cx="6030686" cy="3004456"/>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8" name="Rechte verbindingslijn 17">
            <a:extLst>
              <a:ext uri="{FF2B5EF4-FFF2-40B4-BE49-F238E27FC236}">
                <a16:creationId xmlns:a16="http://schemas.microsoft.com/office/drawing/2014/main" id="{EBEE4DB5-5DEF-4DDB-9764-FD834B9DCAEC}"/>
              </a:ext>
            </a:extLst>
          </p:cNvPr>
          <p:cNvCxnSpPr>
            <a:cxnSpLocks/>
          </p:cNvCxnSpPr>
          <p:nvPr userDrawn="1"/>
        </p:nvCxnSpPr>
        <p:spPr>
          <a:xfrm flipV="1">
            <a:off x="9004301" y="3924299"/>
            <a:ext cx="3187700" cy="168910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sp>
        <p:nvSpPr>
          <p:cNvPr id="2" name="Titel 1" title="Titel">
            <a:extLst>
              <a:ext uri="{FF2B5EF4-FFF2-40B4-BE49-F238E27FC236}">
                <a16:creationId xmlns:a16="http://schemas.microsoft.com/office/drawing/2014/main" id="{A648E0EA-49ED-4F2D-A107-8FCE6301FC88}"/>
              </a:ext>
            </a:extLst>
          </p:cNvPr>
          <p:cNvSpPr>
            <a:spLocks noGrp="1"/>
          </p:cNvSpPr>
          <p:nvPr>
            <p:ph type="ctrTitle" hasCustomPrompt="1"/>
          </p:nvPr>
        </p:nvSpPr>
        <p:spPr>
          <a:xfrm>
            <a:off x="719170" y="4374036"/>
            <a:ext cx="5311516" cy="1327031"/>
          </a:xfrm>
          <a:prstGeom prst="rect">
            <a:avLst/>
          </a:prstGeom>
        </p:spPr>
        <p:txBody>
          <a:bodyPr rtlCol="0" anchor="b">
            <a:normAutofit/>
          </a:bodyPr>
          <a:lstStyle>
            <a:lvl1pPr marL="0" indent="0" algn="r">
              <a:buFont typeface="Arial" panose="020B0604020202020204" pitchFamily="34" charset="0"/>
              <a:buNone/>
              <a:defRPr sz="4300" b="1">
                <a:solidFill>
                  <a:schemeClr val="accent1"/>
                </a:solidFill>
              </a:defRPr>
            </a:lvl1pPr>
          </a:lstStyle>
          <a:p>
            <a:pPr rtl="0"/>
            <a:r>
              <a:rPr lang="nl-NL" noProof="0" dirty="0"/>
              <a:t>Klik om de titelstijl van het model te bewerken</a:t>
            </a:r>
          </a:p>
        </p:txBody>
      </p:sp>
      <p:cxnSp>
        <p:nvCxnSpPr>
          <p:cNvPr id="9" name="Rechte verbindingslijn 8">
            <a:extLst>
              <a:ext uri="{FF2B5EF4-FFF2-40B4-BE49-F238E27FC236}">
                <a16:creationId xmlns:a16="http://schemas.microsoft.com/office/drawing/2014/main" id="{162849C0-AA0D-4E1A-B4B6-E6A5917AC0A5}"/>
              </a:ext>
            </a:extLst>
          </p:cNvPr>
          <p:cNvCxnSpPr>
            <a:cxnSpLocks/>
          </p:cNvCxnSpPr>
          <p:nvPr userDrawn="1"/>
        </p:nvCxnSpPr>
        <p:spPr>
          <a:xfrm flipV="1">
            <a:off x="-17837" y="4700016"/>
            <a:ext cx="1919789" cy="1001054"/>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13" name="Tijdelijke aanduiding voor tekst 3">
            <a:extLst>
              <a:ext uri="{FF2B5EF4-FFF2-40B4-BE49-F238E27FC236}">
                <a16:creationId xmlns:a16="http://schemas.microsoft.com/office/drawing/2014/main" id="{BDEAC3CA-E21C-4A63-BE7D-DCC820552AB7}"/>
              </a:ext>
            </a:extLst>
          </p:cNvPr>
          <p:cNvSpPr>
            <a:spLocks noGrp="1"/>
          </p:cNvSpPr>
          <p:nvPr>
            <p:ph type="body" sz="half" idx="2"/>
          </p:nvPr>
        </p:nvSpPr>
        <p:spPr>
          <a:xfrm>
            <a:off x="719170" y="5701069"/>
            <a:ext cx="5311516" cy="931505"/>
          </a:xfrm>
          <a:prstGeom prst="rect">
            <a:avLst/>
          </a:prstGeom>
        </p:spPr>
        <p:txBody>
          <a:bodyPr rtlCol="0"/>
          <a:lstStyle>
            <a:lvl1pPr marL="0" indent="0" algn="r">
              <a:buFont typeface="Arial" panose="020B0604020202020204" pitchFamily="34" charset="0"/>
              <a:buNone/>
              <a:defRPr sz="1600">
                <a:solidFill>
                  <a:schemeClr val="accent6"/>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rtl="0"/>
            <a:r>
              <a:rPr lang="nl-NL" noProof="0" smtClean="0"/>
              <a:t>Tekststijl van het model bewerken</a:t>
            </a:r>
          </a:p>
        </p:txBody>
      </p:sp>
      <p:sp>
        <p:nvSpPr>
          <p:cNvPr id="14" name="Tijdelijke aanduiding voor inhoud 2">
            <a:extLst>
              <a:ext uri="{FF2B5EF4-FFF2-40B4-BE49-F238E27FC236}">
                <a16:creationId xmlns:a16="http://schemas.microsoft.com/office/drawing/2014/main" id="{C9A1E80C-1A76-4D3E-92A1-846866867DE1}"/>
              </a:ext>
            </a:extLst>
          </p:cNvPr>
          <p:cNvSpPr>
            <a:spLocks noGrp="1"/>
          </p:cNvSpPr>
          <p:nvPr>
            <p:ph idx="1"/>
          </p:nvPr>
        </p:nvSpPr>
        <p:spPr>
          <a:xfrm>
            <a:off x="6161316" y="2290713"/>
            <a:ext cx="5803672" cy="4341862"/>
          </a:xfrm>
          <a:prstGeom prst="rect">
            <a:avLst/>
          </a:prstGeom>
        </p:spPr>
        <p:txBody>
          <a:bodyPr rtlCol="0"/>
          <a:lstStyle>
            <a:lvl1pPr>
              <a:buClr>
                <a:schemeClr val="accent2"/>
              </a:buClr>
              <a:defRPr sz="2400"/>
            </a:lvl1pPr>
            <a:lvl2pPr>
              <a:buClr>
                <a:schemeClr val="accent2"/>
              </a:buClr>
              <a:defRPr sz="2000"/>
            </a:lvl2pPr>
            <a:lvl3pPr>
              <a:buClr>
                <a:schemeClr val="accent2"/>
              </a:buClr>
              <a:defRPr sz="1800"/>
            </a:lvl3pPr>
            <a:lvl4pPr>
              <a:buClr>
                <a:schemeClr val="accent2"/>
              </a:buClr>
              <a:defRPr sz="1600"/>
            </a:lvl4pPr>
            <a:lvl5pPr>
              <a:buClr>
                <a:schemeClr val="accent2"/>
              </a:buClr>
              <a:defRPr sz="1600"/>
            </a:lvl5pPr>
            <a:lvl6pPr>
              <a:defRPr sz="2000"/>
            </a:lvl6pPr>
            <a:lvl7pPr>
              <a:defRPr sz="2000"/>
            </a:lvl7pPr>
            <a:lvl8pPr>
              <a:defRPr sz="2000"/>
            </a:lvl8pPr>
            <a:lvl9pPr>
              <a:defRPr sz="2000"/>
            </a:lvl9pPr>
          </a:lstStyle>
          <a:p>
            <a:pPr lvl="0" rtl="0"/>
            <a:r>
              <a:rPr lang="nl-NL" noProof="0" smtClean="0"/>
              <a:t>Tekststijl van het model bewerken</a:t>
            </a:r>
          </a:p>
          <a:p>
            <a:pPr lvl="1" rtl="0"/>
            <a:r>
              <a:rPr lang="nl-NL" noProof="0" smtClean="0"/>
              <a:t>Tweede niveau</a:t>
            </a:r>
          </a:p>
          <a:p>
            <a:pPr lvl="2" rtl="0"/>
            <a:r>
              <a:rPr lang="nl-NL" noProof="0" smtClean="0"/>
              <a:t>Derde niveau</a:t>
            </a:r>
          </a:p>
          <a:p>
            <a:pPr lvl="3" rtl="0"/>
            <a:r>
              <a:rPr lang="nl-NL" noProof="0" smtClean="0"/>
              <a:t>Vierde niveau</a:t>
            </a:r>
          </a:p>
          <a:p>
            <a:pPr lvl="4" rtl="0"/>
            <a:r>
              <a:rPr lang="nl-NL" noProof="0" smtClean="0"/>
              <a:t>Vijfde niveau</a:t>
            </a:r>
            <a:endParaRPr lang="nl-NL" noProof="0" dirty="0"/>
          </a:p>
        </p:txBody>
      </p:sp>
    </p:spTree>
    <p:extLst>
      <p:ext uri="{BB962C8B-B14F-4D97-AF65-F5344CB8AC3E}">
        <p14:creationId xmlns:p14="http://schemas.microsoft.com/office/powerpoint/2010/main" val="255265375"/>
      </p:ext>
    </p:extLst>
  </p:cSld>
  <p:clrMapOvr>
    <a:masterClrMapping/>
  </p:clrMapOvr>
  <p:extLst mod="1">
    <p:ext uri="{DCECCB84-F9BA-43D5-87BE-67443E8EF086}">
      <p15:sldGuideLst xmlns:p15="http://schemas.microsoft.com/office/powerpoint/2012/main">
        <p15:guide id="1" orient="horz" pos="2160">
          <p15:clr>
            <a:srgbClr val="FBAE40"/>
          </p15:clr>
        </p15:guide>
        <p15:guide id="2" pos="7537">
          <p15:clr>
            <a:srgbClr val="FBAE40"/>
          </p15:clr>
        </p15:guide>
        <p15:guide id="3" pos="138">
          <p15:clr>
            <a:srgbClr val="FBAE40"/>
          </p15:clr>
        </p15:guide>
        <p15:guide id="4" orient="horz" pos="4178">
          <p15:clr>
            <a:srgbClr val="FBAE40"/>
          </p15:clr>
        </p15:guide>
        <p15:guide id="5" orient="horz" pos="142">
          <p15:clr>
            <a:srgbClr val="FBAE40"/>
          </p15:clr>
        </p15:guide>
        <p15:guide id="6" pos="2457">
          <p15:clr>
            <a:srgbClr val="FBAE40"/>
          </p15:clr>
        </p15:guide>
        <p15:guide id="7" pos="438">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Afbeelding met bijschrift">
    <p:spTree>
      <p:nvGrpSpPr>
        <p:cNvPr id="1" name=""/>
        <p:cNvGrpSpPr/>
        <p:nvPr/>
      </p:nvGrpSpPr>
      <p:grpSpPr>
        <a:xfrm>
          <a:off x="0" y="0"/>
          <a:ext cx="0" cy="0"/>
          <a:chOff x="0" y="0"/>
          <a:chExt cx="0" cy="0"/>
        </a:xfrm>
      </p:grpSpPr>
      <p:sp>
        <p:nvSpPr>
          <p:cNvPr id="11" name="Rechthoekige driehoek 10">
            <a:extLst>
              <a:ext uri="{FF2B5EF4-FFF2-40B4-BE49-F238E27FC236}">
                <a16:creationId xmlns:a16="http://schemas.microsoft.com/office/drawing/2014/main" id="{037924D2-2AB4-4BE1-9687-836615C72DFC}"/>
              </a:ext>
            </a:extLst>
          </p:cNvPr>
          <p:cNvSpPr/>
          <p:nvPr userDrawn="1"/>
        </p:nvSpPr>
        <p:spPr>
          <a:xfrm flipV="1">
            <a:off x="0" y="-6"/>
            <a:ext cx="10625328" cy="5404110"/>
          </a:xfrm>
          <a:prstGeom prst="rtTriangl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nl-NL" noProof="0" dirty="0"/>
          </a:p>
        </p:txBody>
      </p:sp>
      <p:cxnSp>
        <p:nvCxnSpPr>
          <p:cNvPr id="16" name="Rechte verbindingslijn 15">
            <a:extLst>
              <a:ext uri="{FF2B5EF4-FFF2-40B4-BE49-F238E27FC236}">
                <a16:creationId xmlns:a16="http://schemas.microsoft.com/office/drawing/2014/main" id="{A93BC534-BFA1-4292-899F-03AC711BF7C5}"/>
              </a:ext>
            </a:extLst>
          </p:cNvPr>
          <p:cNvCxnSpPr>
            <a:cxnSpLocks/>
          </p:cNvCxnSpPr>
          <p:nvPr userDrawn="1"/>
        </p:nvCxnSpPr>
        <p:spPr>
          <a:xfrm flipV="1">
            <a:off x="0" y="0"/>
            <a:ext cx="6030686" cy="3004456"/>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8" name="Rechte verbindingslijn 17">
            <a:extLst>
              <a:ext uri="{FF2B5EF4-FFF2-40B4-BE49-F238E27FC236}">
                <a16:creationId xmlns:a16="http://schemas.microsoft.com/office/drawing/2014/main" id="{EBEE4DB5-5DEF-4DDB-9764-FD834B9DCAEC}"/>
              </a:ext>
            </a:extLst>
          </p:cNvPr>
          <p:cNvCxnSpPr>
            <a:cxnSpLocks/>
          </p:cNvCxnSpPr>
          <p:nvPr userDrawn="1"/>
        </p:nvCxnSpPr>
        <p:spPr>
          <a:xfrm flipV="1">
            <a:off x="9004301" y="3924299"/>
            <a:ext cx="3187700" cy="168910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sp>
        <p:nvSpPr>
          <p:cNvPr id="2" name="Titel 1" title="Titel">
            <a:extLst>
              <a:ext uri="{FF2B5EF4-FFF2-40B4-BE49-F238E27FC236}">
                <a16:creationId xmlns:a16="http://schemas.microsoft.com/office/drawing/2014/main" id="{A648E0EA-49ED-4F2D-A107-8FCE6301FC88}"/>
              </a:ext>
            </a:extLst>
          </p:cNvPr>
          <p:cNvSpPr>
            <a:spLocks noGrp="1"/>
          </p:cNvSpPr>
          <p:nvPr>
            <p:ph type="ctrTitle" hasCustomPrompt="1"/>
          </p:nvPr>
        </p:nvSpPr>
        <p:spPr>
          <a:xfrm>
            <a:off x="719170" y="4374036"/>
            <a:ext cx="5311516" cy="1327031"/>
          </a:xfrm>
          <a:prstGeom prst="rect">
            <a:avLst/>
          </a:prstGeom>
        </p:spPr>
        <p:txBody>
          <a:bodyPr rtlCol="0" anchor="b">
            <a:normAutofit/>
          </a:bodyPr>
          <a:lstStyle>
            <a:lvl1pPr marL="0" indent="0" algn="r">
              <a:buFont typeface="Arial" panose="020B0604020202020204" pitchFamily="34" charset="0"/>
              <a:buNone/>
              <a:defRPr sz="4300" b="1">
                <a:solidFill>
                  <a:schemeClr val="accent1"/>
                </a:solidFill>
              </a:defRPr>
            </a:lvl1pPr>
          </a:lstStyle>
          <a:p>
            <a:pPr rtl="0"/>
            <a:r>
              <a:rPr lang="nl-NL" noProof="0" dirty="0"/>
              <a:t>Klik om de titelstijl van het model te bewerken</a:t>
            </a:r>
          </a:p>
        </p:txBody>
      </p:sp>
      <p:cxnSp>
        <p:nvCxnSpPr>
          <p:cNvPr id="9" name="Rechte verbindingslijn 8">
            <a:extLst>
              <a:ext uri="{FF2B5EF4-FFF2-40B4-BE49-F238E27FC236}">
                <a16:creationId xmlns:a16="http://schemas.microsoft.com/office/drawing/2014/main" id="{162849C0-AA0D-4E1A-B4B6-E6A5917AC0A5}"/>
              </a:ext>
            </a:extLst>
          </p:cNvPr>
          <p:cNvCxnSpPr>
            <a:cxnSpLocks/>
          </p:cNvCxnSpPr>
          <p:nvPr userDrawn="1"/>
        </p:nvCxnSpPr>
        <p:spPr>
          <a:xfrm flipV="1">
            <a:off x="-17837" y="4700016"/>
            <a:ext cx="1919789" cy="1001054"/>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13" name="Tijdelijke aanduiding voor tekst 3">
            <a:extLst>
              <a:ext uri="{FF2B5EF4-FFF2-40B4-BE49-F238E27FC236}">
                <a16:creationId xmlns:a16="http://schemas.microsoft.com/office/drawing/2014/main" id="{BDEAC3CA-E21C-4A63-BE7D-DCC820552AB7}"/>
              </a:ext>
            </a:extLst>
          </p:cNvPr>
          <p:cNvSpPr>
            <a:spLocks noGrp="1"/>
          </p:cNvSpPr>
          <p:nvPr>
            <p:ph type="body" sz="half" idx="2"/>
          </p:nvPr>
        </p:nvSpPr>
        <p:spPr>
          <a:xfrm>
            <a:off x="719170" y="5701069"/>
            <a:ext cx="5311516" cy="931505"/>
          </a:xfrm>
          <a:prstGeom prst="rect">
            <a:avLst/>
          </a:prstGeom>
        </p:spPr>
        <p:txBody>
          <a:bodyPr rtlCol="0"/>
          <a:lstStyle>
            <a:lvl1pPr marL="0" indent="0" algn="r">
              <a:buFont typeface="Arial" panose="020B0604020202020204" pitchFamily="34" charset="0"/>
              <a:buNone/>
              <a:defRPr sz="1600">
                <a:solidFill>
                  <a:schemeClr val="accent6"/>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rtl="0"/>
            <a:r>
              <a:rPr lang="nl-NL" noProof="0" smtClean="0"/>
              <a:t>Tekststijl van het model bewerken</a:t>
            </a:r>
          </a:p>
        </p:txBody>
      </p:sp>
      <p:sp>
        <p:nvSpPr>
          <p:cNvPr id="12" name="Tijdelijke aanduiding voor afbeelding 2">
            <a:extLst>
              <a:ext uri="{FF2B5EF4-FFF2-40B4-BE49-F238E27FC236}">
                <a16:creationId xmlns:a16="http://schemas.microsoft.com/office/drawing/2014/main" id="{22728E0A-430E-4C6A-BF56-06FA8510F29F}"/>
              </a:ext>
            </a:extLst>
          </p:cNvPr>
          <p:cNvSpPr>
            <a:spLocks noGrp="1"/>
          </p:cNvSpPr>
          <p:nvPr>
            <p:ph type="pic" idx="1"/>
          </p:nvPr>
        </p:nvSpPr>
        <p:spPr>
          <a:xfrm>
            <a:off x="6249970" y="2271860"/>
            <a:ext cx="5715017" cy="4360714"/>
          </a:xfrm>
          <a:prstGeom prst="rect">
            <a:avLst/>
          </a:prstGeom>
        </p:spPr>
        <p:txBody>
          <a:bodyPr rtlCol="0"/>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rtl="0"/>
            <a:r>
              <a:rPr lang="nl-NL" noProof="0" smtClean="0"/>
              <a:t>Klik op het pictogram als u een afbeelding wilt toevoegen</a:t>
            </a:r>
            <a:endParaRPr lang="nl-NL" noProof="0" dirty="0"/>
          </a:p>
        </p:txBody>
      </p:sp>
    </p:spTree>
    <p:extLst>
      <p:ext uri="{BB962C8B-B14F-4D97-AF65-F5344CB8AC3E}">
        <p14:creationId xmlns:p14="http://schemas.microsoft.com/office/powerpoint/2010/main" val="2614302603"/>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orient="horz" pos="2160">
          <p15:clr>
            <a:srgbClr val="FBAE40"/>
          </p15:clr>
        </p15:guide>
        <p15:guide id="2" pos="7537">
          <p15:clr>
            <a:srgbClr val="FBAE40"/>
          </p15:clr>
        </p15:guide>
        <p15:guide id="3" pos="138">
          <p15:clr>
            <a:srgbClr val="FBAE40"/>
          </p15:clr>
        </p15:guide>
        <p15:guide id="4" orient="horz" pos="4178">
          <p15:clr>
            <a:srgbClr val="FBAE40"/>
          </p15:clr>
        </p15:guide>
        <p15:guide id="5" orient="horz" pos="142">
          <p15:clr>
            <a:srgbClr val="FBAE40"/>
          </p15:clr>
        </p15:guide>
        <p15:guide id="6" pos="2457">
          <p15:clr>
            <a:srgbClr val="FBAE40"/>
          </p15:clr>
        </p15:guide>
        <p15:guide id="7" pos="438">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Leeg">
    <p:spTree>
      <p:nvGrpSpPr>
        <p:cNvPr id="1" name=""/>
        <p:cNvGrpSpPr/>
        <p:nvPr/>
      </p:nvGrpSpPr>
      <p:grpSpPr>
        <a:xfrm>
          <a:off x="0" y="0"/>
          <a:ext cx="0" cy="0"/>
          <a:chOff x="0" y="0"/>
          <a:chExt cx="0" cy="0"/>
        </a:xfrm>
      </p:grpSpPr>
      <p:grpSp>
        <p:nvGrpSpPr>
          <p:cNvPr id="26" name="Groep 25">
            <a:extLst>
              <a:ext uri="{FF2B5EF4-FFF2-40B4-BE49-F238E27FC236}">
                <a16:creationId xmlns:a16="http://schemas.microsoft.com/office/drawing/2014/main" id="{8A0030CD-8C9E-4AA5-8C5D-F9B2EDB7E17A}"/>
              </a:ext>
            </a:extLst>
          </p:cNvPr>
          <p:cNvGrpSpPr/>
          <p:nvPr userDrawn="1"/>
        </p:nvGrpSpPr>
        <p:grpSpPr>
          <a:xfrm flipH="1">
            <a:off x="7561328" y="0"/>
            <a:ext cx="4831840" cy="3541007"/>
            <a:chOff x="-192127" y="-2"/>
            <a:chExt cx="4831840" cy="3367272"/>
          </a:xfrm>
        </p:grpSpPr>
        <p:sp>
          <p:nvSpPr>
            <p:cNvPr id="27" name="Diagonale streep 26">
              <a:extLst>
                <a:ext uri="{FF2B5EF4-FFF2-40B4-BE49-F238E27FC236}">
                  <a16:creationId xmlns:a16="http://schemas.microsoft.com/office/drawing/2014/main" id="{872EE65E-EE50-4A3E-861E-1D6C241CB8EA}"/>
                </a:ext>
              </a:extLst>
            </p:cNvPr>
            <p:cNvSpPr/>
            <p:nvPr userDrawn="1"/>
          </p:nvSpPr>
          <p:spPr>
            <a:xfrm>
              <a:off x="0" y="-1"/>
              <a:ext cx="4639713" cy="3367271"/>
            </a:xfrm>
            <a:prstGeom prst="diagStripe">
              <a:avLst>
                <a:gd name="adj" fmla="val 51202"/>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nl-NL" noProof="0" dirty="0">
                <a:solidFill>
                  <a:schemeClr val="tx1"/>
                </a:solidFill>
              </a:endParaRPr>
            </a:p>
          </p:txBody>
        </p:sp>
        <p:cxnSp>
          <p:nvCxnSpPr>
            <p:cNvPr id="28" name="Rechte verbindingslijn 27">
              <a:extLst>
                <a:ext uri="{FF2B5EF4-FFF2-40B4-BE49-F238E27FC236}">
                  <a16:creationId xmlns:a16="http://schemas.microsoft.com/office/drawing/2014/main" id="{E76AD1EF-E06C-4D3C-9693-26844D01C83C}"/>
                </a:ext>
              </a:extLst>
            </p:cNvPr>
            <p:cNvCxnSpPr>
              <a:cxnSpLocks/>
            </p:cNvCxnSpPr>
            <p:nvPr userDrawn="1"/>
          </p:nvCxnSpPr>
          <p:spPr>
            <a:xfrm flipV="1">
              <a:off x="1433638" y="-2"/>
              <a:ext cx="1240971" cy="916595"/>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29" name="Parallellogram 28">
              <a:extLst>
                <a:ext uri="{FF2B5EF4-FFF2-40B4-BE49-F238E27FC236}">
                  <a16:creationId xmlns:a16="http://schemas.microsoft.com/office/drawing/2014/main" id="{57D44C42-44C0-420A-A125-9B1A979D4F56}"/>
                </a:ext>
              </a:extLst>
            </p:cNvPr>
            <p:cNvSpPr/>
            <p:nvPr userDrawn="1"/>
          </p:nvSpPr>
          <p:spPr>
            <a:xfrm rot="19421162">
              <a:off x="-192127" y="1140864"/>
              <a:ext cx="1354398" cy="214994"/>
            </a:xfrm>
            <a:prstGeom prst="parallelogram">
              <a:avLst>
                <a:gd name="adj" fmla="val 72003"/>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nl-NL" noProof="0" dirty="0"/>
            </a:p>
          </p:txBody>
        </p:sp>
      </p:grpSp>
      <p:sp>
        <p:nvSpPr>
          <p:cNvPr id="30" name="Parallellogram 29">
            <a:extLst>
              <a:ext uri="{FF2B5EF4-FFF2-40B4-BE49-F238E27FC236}">
                <a16:creationId xmlns:a16="http://schemas.microsoft.com/office/drawing/2014/main" id="{406089BB-36DC-4E23-B215-527A8A18FCFB}"/>
              </a:ext>
            </a:extLst>
          </p:cNvPr>
          <p:cNvSpPr/>
          <p:nvPr userDrawn="1"/>
        </p:nvSpPr>
        <p:spPr>
          <a:xfrm flipH="1">
            <a:off x="6679908" y="1"/>
            <a:ext cx="1447800" cy="639064"/>
          </a:xfrm>
          <a:prstGeom prst="parallelogram">
            <a:avLst>
              <a:gd name="adj" fmla="val 135617"/>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rtl="0"/>
            <a:endParaRPr lang="nl-NL" noProof="0" dirty="0"/>
          </a:p>
        </p:txBody>
      </p:sp>
      <p:sp>
        <p:nvSpPr>
          <p:cNvPr id="2" name="Tijdelijke aanduiding voor voettekst 1">
            <a:extLst>
              <a:ext uri="{FF2B5EF4-FFF2-40B4-BE49-F238E27FC236}">
                <a16:creationId xmlns:a16="http://schemas.microsoft.com/office/drawing/2014/main" id="{578C43A6-50C6-704E-BADC-6D83BADE7316}"/>
              </a:ext>
            </a:extLst>
          </p:cNvPr>
          <p:cNvSpPr>
            <a:spLocks noGrp="1"/>
          </p:cNvSpPr>
          <p:nvPr>
            <p:ph type="ftr" sz="quarter" idx="10"/>
          </p:nvPr>
        </p:nvSpPr>
        <p:spPr/>
        <p:txBody>
          <a:bodyPr rtlCol="0"/>
          <a:lstStyle/>
          <a:p>
            <a:pPr rtl="0"/>
            <a:r>
              <a:rPr lang="nl-NL" noProof="0" dirty="0"/>
              <a:t>Een voettekst toevoegen</a:t>
            </a:r>
          </a:p>
        </p:txBody>
      </p:sp>
      <p:sp>
        <p:nvSpPr>
          <p:cNvPr id="3" name="Tijdelijke aanduiding voor dianummer 2">
            <a:extLst>
              <a:ext uri="{FF2B5EF4-FFF2-40B4-BE49-F238E27FC236}">
                <a16:creationId xmlns:a16="http://schemas.microsoft.com/office/drawing/2014/main" id="{ED91439B-965F-3548-AF77-89501B24F600}"/>
              </a:ext>
            </a:extLst>
          </p:cNvPr>
          <p:cNvSpPr>
            <a:spLocks noGrp="1"/>
          </p:cNvSpPr>
          <p:nvPr>
            <p:ph type="sldNum" sz="quarter" idx="11"/>
          </p:nvPr>
        </p:nvSpPr>
        <p:spPr/>
        <p:txBody>
          <a:bodyPr rtlCol="0"/>
          <a:lstStyle/>
          <a:p>
            <a:pPr rtl="0"/>
            <a:fld id="{8699F50C-BE38-4BD0-BA84-9B090E1F2B9B}" type="slidenum">
              <a:rPr lang="nl-NL" noProof="0" smtClean="0"/>
              <a:t>‹nr.›</a:t>
            </a:fld>
            <a:endParaRPr lang="nl-NL" noProof="0" dirty="0"/>
          </a:p>
        </p:txBody>
      </p:sp>
    </p:spTree>
    <p:extLst>
      <p:ext uri="{BB962C8B-B14F-4D97-AF65-F5344CB8AC3E}">
        <p14:creationId xmlns:p14="http://schemas.microsoft.com/office/powerpoint/2010/main" val="3419906843"/>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orient="horz" pos="142">
          <p15:clr>
            <a:srgbClr val="FBAE40"/>
          </p15:clr>
        </p15:guide>
        <p15:guide id="2" pos="3840">
          <p15:clr>
            <a:srgbClr val="FBAE40"/>
          </p15:clr>
        </p15:guide>
        <p15:guide id="3" pos="778">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Alleen titel">
    <p:spTree>
      <p:nvGrpSpPr>
        <p:cNvPr id="1" name=""/>
        <p:cNvGrpSpPr/>
        <p:nvPr/>
      </p:nvGrpSpPr>
      <p:grpSpPr>
        <a:xfrm>
          <a:off x="0" y="0"/>
          <a:ext cx="0" cy="0"/>
          <a:chOff x="0" y="0"/>
          <a:chExt cx="0" cy="0"/>
        </a:xfrm>
      </p:grpSpPr>
      <p:grpSp>
        <p:nvGrpSpPr>
          <p:cNvPr id="27" name="Groep 26">
            <a:extLst>
              <a:ext uri="{FF2B5EF4-FFF2-40B4-BE49-F238E27FC236}">
                <a16:creationId xmlns:a16="http://schemas.microsoft.com/office/drawing/2014/main" id="{1B2FB48C-0C70-4DBE-B904-A134B6644DD3}"/>
              </a:ext>
            </a:extLst>
          </p:cNvPr>
          <p:cNvGrpSpPr/>
          <p:nvPr userDrawn="1"/>
        </p:nvGrpSpPr>
        <p:grpSpPr>
          <a:xfrm flipH="1">
            <a:off x="7561328" y="0"/>
            <a:ext cx="4831840" cy="3541007"/>
            <a:chOff x="-192127" y="-2"/>
            <a:chExt cx="4831840" cy="3367272"/>
          </a:xfrm>
        </p:grpSpPr>
        <p:sp>
          <p:nvSpPr>
            <p:cNvPr id="28" name="Diagonale streep 27">
              <a:extLst>
                <a:ext uri="{FF2B5EF4-FFF2-40B4-BE49-F238E27FC236}">
                  <a16:creationId xmlns:a16="http://schemas.microsoft.com/office/drawing/2014/main" id="{4F2E2158-1E6E-4E0D-BDAB-B20041C73615}"/>
                </a:ext>
              </a:extLst>
            </p:cNvPr>
            <p:cNvSpPr/>
            <p:nvPr userDrawn="1"/>
          </p:nvSpPr>
          <p:spPr>
            <a:xfrm>
              <a:off x="0" y="-1"/>
              <a:ext cx="4639713" cy="3367271"/>
            </a:xfrm>
            <a:prstGeom prst="diagStripe">
              <a:avLst>
                <a:gd name="adj" fmla="val 51202"/>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nl-NL" noProof="0" dirty="0">
                <a:solidFill>
                  <a:schemeClr val="tx1"/>
                </a:solidFill>
              </a:endParaRPr>
            </a:p>
          </p:txBody>
        </p:sp>
        <p:cxnSp>
          <p:nvCxnSpPr>
            <p:cNvPr id="29" name="Rechte verbindingslijn 28">
              <a:extLst>
                <a:ext uri="{FF2B5EF4-FFF2-40B4-BE49-F238E27FC236}">
                  <a16:creationId xmlns:a16="http://schemas.microsoft.com/office/drawing/2014/main" id="{626D62DB-3A5A-4DA1-BFA4-D9E58676E86A}"/>
                </a:ext>
              </a:extLst>
            </p:cNvPr>
            <p:cNvCxnSpPr>
              <a:cxnSpLocks/>
            </p:cNvCxnSpPr>
            <p:nvPr userDrawn="1"/>
          </p:nvCxnSpPr>
          <p:spPr>
            <a:xfrm flipV="1">
              <a:off x="1433638" y="-2"/>
              <a:ext cx="1240971" cy="916595"/>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30" name="Parallellogram 29">
              <a:extLst>
                <a:ext uri="{FF2B5EF4-FFF2-40B4-BE49-F238E27FC236}">
                  <a16:creationId xmlns:a16="http://schemas.microsoft.com/office/drawing/2014/main" id="{F5A729A7-3A5C-405C-AE06-180E7529E477}"/>
                </a:ext>
              </a:extLst>
            </p:cNvPr>
            <p:cNvSpPr/>
            <p:nvPr userDrawn="1"/>
          </p:nvSpPr>
          <p:spPr>
            <a:xfrm rot="19421162">
              <a:off x="-192127" y="1140864"/>
              <a:ext cx="1354398" cy="214994"/>
            </a:xfrm>
            <a:prstGeom prst="parallelogram">
              <a:avLst>
                <a:gd name="adj" fmla="val 72003"/>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nl-NL" noProof="0" dirty="0"/>
            </a:p>
          </p:txBody>
        </p:sp>
      </p:grpSp>
      <p:sp>
        <p:nvSpPr>
          <p:cNvPr id="31" name="Parallelogram 30">
            <a:extLst>
              <a:ext uri="{FF2B5EF4-FFF2-40B4-BE49-F238E27FC236}">
                <a16:creationId xmlns:a16="http://schemas.microsoft.com/office/drawing/2014/main" id="{41E23981-B12A-4AC3-A030-337BBBA5E45B}"/>
              </a:ext>
            </a:extLst>
          </p:cNvPr>
          <p:cNvSpPr/>
          <p:nvPr userDrawn="1"/>
        </p:nvSpPr>
        <p:spPr>
          <a:xfrm flipH="1">
            <a:off x="6679908" y="1"/>
            <a:ext cx="1447800" cy="639064"/>
          </a:xfrm>
          <a:prstGeom prst="parallelogram">
            <a:avLst>
              <a:gd name="adj" fmla="val 135617"/>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rtl="0"/>
            <a:endParaRPr lang="nl-NL" noProof="0" dirty="0"/>
          </a:p>
        </p:txBody>
      </p:sp>
      <p:sp>
        <p:nvSpPr>
          <p:cNvPr id="33" name="Titel 1" title="Titel ">
            <a:extLst>
              <a:ext uri="{FF2B5EF4-FFF2-40B4-BE49-F238E27FC236}">
                <a16:creationId xmlns:a16="http://schemas.microsoft.com/office/drawing/2014/main" id="{59067A2C-FE71-4381-BE51-08DAC5E4354A}"/>
              </a:ext>
            </a:extLst>
          </p:cNvPr>
          <p:cNvSpPr>
            <a:spLocks noGrp="1"/>
          </p:cNvSpPr>
          <p:nvPr>
            <p:ph type="title" hasCustomPrompt="1"/>
          </p:nvPr>
        </p:nvSpPr>
        <p:spPr>
          <a:xfrm>
            <a:off x="518678" y="209028"/>
            <a:ext cx="8333222" cy="1215566"/>
          </a:xfrm>
          <a:prstGeom prst="rect">
            <a:avLst/>
          </a:prstGeom>
        </p:spPr>
        <p:txBody>
          <a:bodyPr rtlCol="0" anchor="b">
            <a:normAutofit/>
          </a:bodyPr>
          <a:lstStyle>
            <a:lvl1pPr>
              <a:defRPr sz="4400" b="1">
                <a:solidFill>
                  <a:schemeClr val="accent1"/>
                </a:solidFill>
              </a:defRPr>
            </a:lvl1pPr>
          </a:lstStyle>
          <a:p>
            <a:pPr rtl="0"/>
            <a:r>
              <a:rPr lang="nl-NL" noProof="0" dirty="0"/>
              <a:t>Klik om de titelstijl van het model te bewerken </a:t>
            </a:r>
          </a:p>
        </p:txBody>
      </p:sp>
      <p:sp>
        <p:nvSpPr>
          <p:cNvPr id="2" name="Tijdelijke aanduiding voor voettekst 1">
            <a:extLst>
              <a:ext uri="{FF2B5EF4-FFF2-40B4-BE49-F238E27FC236}">
                <a16:creationId xmlns:a16="http://schemas.microsoft.com/office/drawing/2014/main" id="{CB69A007-934D-7A4B-9EFA-82044EF4DC33}"/>
              </a:ext>
            </a:extLst>
          </p:cNvPr>
          <p:cNvSpPr>
            <a:spLocks noGrp="1"/>
          </p:cNvSpPr>
          <p:nvPr>
            <p:ph type="ftr" sz="quarter" idx="10"/>
          </p:nvPr>
        </p:nvSpPr>
        <p:spPr/>
        <p:txBody>
          <a:bodyPr rtlCol="0"/>
          <a:lstStyle/>
          <a:p>
            <a:pPr rtl="0"/>
            <a:r>
              <a:rPr lang="nl-NL" noProof="0" dirty="0"/>
              <a:t>Een voettekst toevoegen</a:t>
            </a:r>
          </a:p>
        </p:txBody>
      </p:sp>
      <p:sp>
        <p:nvSpPr>
          <p:cNvPr id="3" name="Tijdelijke aanduiding voor dianummer 2">
            <a:extLst>
              <a:ext uri="{FF2B5EF4-FFF2-40B4-BE49-F238E27FC236}">
                <a16:creationId xmlns:a16="http://schemas.microsoft.com/office/drawing/2014/main" id="{5A154DC2-98C7-4D4B-A17A-AA4731217F17}"/>
              </a:ext>
            </a:extLst>
          </p:cNvPr>
          <p:cNvSpPr>
            <a:spLocks noGrp="1"/>
          </p:cNvSpPr>
          <p:nvPr>
            <p:ph type="sldNum" sz="quarter" idx="11"/>
          </p:nvPr>
        </p:nvSpPr>
        <p:spPr/>
        <p:txBody>
          <a:bodyPr rtlCol="0"/>
          <a:lstStyle/>
          <a:p>
            <a:pPr rtl="0"/>
            <a:fld id="{8699F50C-BE38-4BD0-BA84-9B090E1F2B9B}" type="slidenum">
              <a:rPr lang="nl-NL" noProof="0" smtClean="0"/>
              <a:t>‹nr.›</a:t>
            </a:fld>
            <a:endParaRPr lang="nl-NL" noProof="0" dirty="0"/>
          </a:p>
        </p:txBody>
      </p:sp>
    </p:spTree>
    <p:extLst>
      <p:ext uri="{BB962C8B-B14F-4D97-AF65-F5344CB8AC3E}">
        <p14:creationId xmlns:p14="http://schemas.microsoft.com/office/powerpoint/2010/main" val="658419099"/>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orient="horz" pos="142">
          <p15:clr>
            <a:srgbClr val="FBAE40"/>
          </p15:clr>
        </p15:guide>
        <p15:guide id="2" pos="3840">
          <p15:clr>
            <a:srgbClr val="FBAE40"/>
          </p15:clr>
        </p15:guide>
        <p15:guide id="3" pos="778">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Aangepaste indelin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25CE2EB-00DF-4EBA-BF1F-D37805D45585}"/>
              </a:ext>
            </a:extLst>
          </p:cNvPr>
          <p:cNvSpPr>
            <a:spLocks noGrp="1"/>
          </p:cNvSpPr>
          <p:nvPr>
            <p:ph type="title"/>
          </p:nvPr>
        </p:nvSpPr>
        <p:spPr/>
        <p:txBody>
          <a:bodyPr rtlCol="0"/>
          <a:lstStyle/>
          <a:p>
            <a:pPr rtl="0"/>
            <a:r>
              <a:rPr lang="nl-NL" noProof="0" smtClean="0"/>
              <a:t>Klik om de stijl te bewerken</a:t>
            </a:r>
            <a:endParaRPr lang="nl-NL" noProof="0" dirty="0"/>
          </a:p>
        </p:txBody>
      </p:sp>
    </p:spTree>
    <p:extLst>
      <p:ext uri="{BB962C8B-B14F-4D97-AF65-F5344CB8AC3E}">
        <p14:creationId xmlns:p14="http://schemas.microsoft.com/office/powerpoint/2010/main" val="16589184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ectiekop met afbeelding">
    <p:spTree>
      <p:nvGrpSpPr>
        <p:cNvPr id="1" name=""/>
        <p:cNvGrpSpPr/>
        <p:nvPr/>
      </p:nvGrpSpPr>
      <p:grpSpPr>
        <a:xfrm>
          <a:off x="0" y="0"/>
          <a:ext cx="0" cy="0"/>
          <a:chOff x="0" y="0"/>
          <a:chExt cx="0" cy="0"/>
        </a:xfrm>
      </p:grpSpPr>
      <p:sp>
        <p:nvSpPr>
          <p:cNvPr id="19" name="Rechthoekige driehoek 18">
            <a:extLst>
              <a:ext uri="{FF2B5EF4-FFF2-40B4-BE49-F238E27FC236}">
                <a16:creationId xmlns:a16="http://schemas.microsoft.com/office/drawing/2014/main" id="{71D0E8AA-902F-440D-9C55-2A391C22396A}"/>
              </a:ext>
            </a:extLst>
          </p:cNvPr>
          <p:cNvSpPr/>
          <p:nvPr userDrawn="1"/>
        </p:nvSpPr>
        <p:spPr>
          <a:xfrm flipV="1">
            <a:off x="0" y="-6"/>
            <a:ext cx="10625328" cy="5404110"/>
          </a:xfrm>
          <a:prstGeom prst="rtTriangl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nl-NL" noProof="0" dirty="0"/>
          </a:p>
        </p:txBody>
      </p:sp>
      <p:sp>
        <p:nvSpPr>
          <p:cNvPr id="17" name="Parallellogram 16">
            <a:extLst>
              <a:ext uri="{FF2B5EF4-FFF2-40B4-BE49-F238E27FC236}">
                <a16:creationId xmlns:a16="http://schemas.microsoft.com/office/drawing/2014/main" id="{7D937721-835D-4D84-94A3-6C79D4639514}"/>
              </a:ext>
            </a:extLst>
          </p:cNvPr>
          <p:cNvSpPr/>
          <p:nvPr userDrawn="1"/>
        </p:nvSpPr>
        <p:spPr>
          <a:xfrm rot="19958790">
            <a:off x="-637324" y="3588176"/>
            <a:ext cx="3860162" cy="1746952"/>
          </a:xfrm>
          <a:prstGeom prst="parallelogram">
            <a:avLst>
              <a:gd name="adj" fmla="val 53218"/>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nl-NL" noProof="0" dirty="0"/>
          </a:p>
        </p:txBody>
      </p:sp>
      <p:cxnSp>
        <p:nvCxnSpPr>
          <p:cNvPr id="18" name="Rechte verbindingslijn 17">
            <a:extLst>
              <a:ext uri="{FF2B5EF4-FFF2-40B4-BE49-F238E27FC236}">
                <a16:creationId xmlns:a16="http://schemas.microsoft.com/office/drawing/2014/main" id="{732BB30B-8262-4715-998F-AAF6A81ADFD3}"/>
              </a:ext>
            </a:extLst>
          </p:cNvPr>
          <p:cNvCxnSpPr>
            <a:cxnSpLocks/>
          </p:cNvCxnSpPr>
          <p:nvPr userDrawn="1"/>
        </p:nvCxnSpPr>
        <p:spPr>
          <a:xfrm flipV="1">
            <a:off x="0" y="1010090"/>
            <a:ext cx="1785257" cy="907506"/>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100" name="Titel 1" title="Titel">
            <a:extLst>
              <a:ext uri="{FF2B5EF4-FFF2-40B4-BE49-F238E27FC236}">
                <a16:creationId xmlns:a16="http://schemas.microsoft.com/office/drawing/2014/main" id="{4D7EF399-DAA5-44EC-B712-79C755FE84CB}"/>
              </a:ext>
            </a:extLst>
          </p:cNvPr>
          <p:cNvSpPr>
            <a:spLocks noGrp="1"/>
          </p:cNvSpPr>
          <p:nvPr>
            <p:ph type="title" hasCustomPrompt="1"/>
          </p:nvPr>
        </p:nvSpPr>
        <p:spPr>
          <a:xfrm>
            <a:off x="6283842" y="1987420"/>
            <a:ext cx="4911633" cy="1789855"/>
          </a:xfrm>
          <a:prstGeom prst="rect">
            <a:avLst/>
          </a:prstGeom>
        </p:spPr>
        <p:txBody>
          <a:bodyPr rtlCol="0" anchor="b">
            <a:normAutofit/>
          </a:bodyPr>
          <a:lstStyle>
            <a:lvl1pPr>
              <a:defRPr sz="4000" b="1">
                <a:solidFill>
                  <a:schemeClr val="accent1"/>
                </a:solidFill>
                <a:latin typeface="+mj-lt"/>
                <a:cs typeface="Calibri Light" panose="020F0302020204030204" pitchFamily="34" charset="0"/>
              </a:defRPr>
            </a:lvl1pPr>
          </a:lstStyle>
          <a:p>
            <a:pPr rtl="0"/>
            <a:r>
              <a:rPr lang="nl-NL" noProof="0" dirty="0"/>
              <a:t>Klik om de titelstijl van het model te bewerken</a:t>
            </a:r>
          </a:p>
        </p:txBody>
      </p:sp>
      <p:sp>
        <p:nvSpPr>
          <p:cNvPr id="101" name="Tijdelijke aanduiding voor tekst 2" title="Subtitel">
            <a:extLst>
              <a:ext uri="{FF2B5EF4-FFF2-40B4-BE49-F238E27FC236}">
                <a16:creationId xmlns:a16="http://schemas.microsoft.com/office/drawing/2014/main" id="{26D13BFA-61B0-402F-8611-02D3DFDBEBCB}"/>
              </a:ext>
            </a:extLst>
          </p:cNvPr>
          <p:cNvSpPr>
            <a:spLocks noGrp="1"/>
          </p:cNvSpPr>
          <p:nvPr>
            <p:ph type="body" idx="1" hasCustomPrompt="1"/>
          </p:nvPr>
        </p:nvSpPr>
        <p:spPr>
          <a:xfrm>
            <a:off x="6283842" y="3792046"/>
            <a:ext cx="4911633" cy="910580"/>
          </a:xfrm>
          <a:prstGeom prst="rect">
            <a:avLst/>
          </a:prstGeom>
        </p:spPr>
        <p:txBody>
          <a:bodyPr rtlCol="0">
            <a:normAutofit/>
          </a:bodyPr>
          <a:lstStyle>
            <a:lvl1pPr marL="0" indent="0">
              <a:buNone/>
              <a:defRPr sz="2000" b="0" i="0" spc="300">
                <a:solidFill>
                  <a:schemeClr val="accent6"/>
                </a:solidFill>
                <a:latin typeface="+mn-lt"/>
                <a:cs typeface="Calibri" panose="020F050202020403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rtl="0"/>
            <a:r>
              <a:rPr lang="nl-NL" noProof="0" dirty="0"/>
              <a:t>TEKSTSTIJLEN VAN HET MODEL BEWERKEN</a:t>
            </a:r>
          </a:p>
        </p:txBody>
      </p:sp>
      <p:cxnSp>
        <p:nvCxnSpPr>
          <p:cNvPr id="21" name="Rechte verbindingslijn 20">
            <a:extLst>
              <a:ext uri="{FF2B5EF4-FFF2-40B4-BE49-F238E27FC236}">
                <a16:creationId xmlns:a16="http://schemas.microsoft.com/office/drawing/2014/main" id="{DA0A0C24-D997-4E78-951F-AFB51C70EFCC}"/>
              </a:ext>
            </a:extLst>
          </p:cNvPr>
          <p:cNvCxnSpPr>
            <a:cxnSpLocks/>
          </p:cNvCxnSpPr>
          <p:nvPr userDrawn="1"/>
        </p:nvCxnSpPr>
        <p:spPr>
          <a:xfrm flipV="1">
            <a:off x="9004301" y="3924299"/>
            <a:ext cx="3187700" cy="168910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sp>
        <p:nvSpPr>
          <p:cNvPr id="25" name="Parallellogram 24">
            <a:extLst>
              <a:ext uri="{FF2B5EF4-FFF2-40B4-BE49-F238E27FC236}">
                <a16:creationId xmlns:a16="http://schemas.microsoft.com/office/drawing/2014/main" id="{E123A0CF-50D6-46EC-8BF6-43E38AFCD588}"/>
              </a:ext>
            </a:extLst>
          </p:cNvPr>
          <p:cNvSpPr/>
          <p:nvPr userDrawn="1"/>
        </p:nvSpPr>
        <p:spPr>
          <a:xfrm>
            <a:off x="7754112" y="0"/>
            <a:ext cx="2258568" cy="742819"/>
          </a:xfrm>
          <a:prstGeom prst="parallelogram">
            <a:avLst>
              <a:gd name="adj" fmla="val 19585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nl-NL" noProof="0" dirty="0"/>
          </a:p>
        </p:txBody>
      </p:sp>
      <p:cxnSp>
        <p:nvCxnSpPr>
          <p:cNvPr id="26" name="Rechte verbindingslijn 25">
            <a:extLst>
              <a:ext uri="{FF2B5EF4-FFF2-40B4-BE49-F238E27FC236}">
                <a16:creationId xmlns:a16="http://schemas.microsoft.com/office/drawing/2014/main" id="{2B2F1D2E-B631-4CB1-9448-2B50F8C46316}"/>
              </a:ext>
            </a:extLst>
          </p:cNvPr>
          <p:cNvCxnSpPr>
            <a:cxnSpLocks/>
          </p:cNvCxnSpPr>
          <p:nvPr userDrawn="1"/>
        </p:nvCxnSpPr>
        <p:spPr>
          <a:xfrm flipV="1">
            <a:off x="0" y="408562"/>
            <a:ext cx="6595353" cy="3403148"/>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27" name="Tijdelijke aanduiding voor afbeelding 26">
            <a:extLst>
              <a:ext uri="{FF2B5EF4-FFF2-40B4-BE49-F238E27FC236}">
                <a16:creationId xmlns:a16="http://schemas.microsoft.com/office/drawing/2014/main" id="{95572AA9-EFAE-4771-B1EE-47E361173778}"/>
              </a:ext>
            </a:extLst>
          </p:cNvPr>
          <p:cNvSpPr>
            <a:spLocks noGrp="1"/>
          </p:cNvSpPr>
          <p:nvPr>
            <p:ph type="pic" sz="quarter" idx="13"/>
          </p:nvPr>
        </p:nvSpPr>
        <p:spPr>
          <a:xfrm>
            <a:off x="1683398" y="860944"/>
            <a:ext cx="4428523" cy="5137089"/>
          </a:xfrm>
          <a:custGeom>
            <a:avLst/>
            <a:gdLst>
              <a:gd name="connsiteX0" fmla="*/ 2214261 w 4428523"/>
              <a:gd name="connsiteY0" fmla="*/ 0 h 5137089"/>
              <a:gd name="connsiteX1" fmla="*/ 4428523 w 4428523"/>
              <a:gd name="connsiteY1" fmla="*/ 1107131 h 5137089"/>
              <a:gd name="connsiteX2" fmla="*/ 4428523 w 4428523"/>
              <a:gd name="connsiteY2" fmla="*/ 4029957 h 5137089"/>
              <a:gd name="connsiteX3" fmla="*/ 2214261 w 4428523"/>
              <a:gd name="connsiteY3" fmla="*/ 5137089 h 5137089"/>
              <a:gd name="connsiteX4" fmla="*/ 0 w 4428523"/>
              <a:gd name="connsiteY4" fmla="*/ 4029957 h 5137089"/>
              <a:gd name="connsiteX5" fmla="*/ 0 w 4428523"/>
              <a:gd name="connsiteY5" fmla="*/ 1107131 h 5137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28523" h="5137089">
                <a:moveTo>
                  <a:pt x="2214261" y="0"/>
                </a:moveTo>
                <a:lnTo>
                  <a:pt x="4428523" y="1107131"/>
                </a:lnTo>
                <a:lnTo>
                  <a:pt x="4428523" y="4029957"/>
                </a:lnTo>
                <a:lnTo>
                  <a:pt x="2214261" y="5137089"/>
                </a:lnTo>
                <a:lnTo>
                  <a:pt x="0" y="4029957"/>
                </a:lnTo>
                <a:lnTo>
                  <a:pt x="0" y="1107131"/>
                </a:lnTo>
                <a:close/>
              </a:path>
            </a:pathLst>
          </a:custGeom>
        </p:spPr>
        <p:txBody>
          <a:bodyPr wrap="square" rtlCol="0" anchor="ctr">
            <a:noAutofit/>
          </a:bodyPr>
          <a:lstStyle>
            <a:lvl1pPr marL="0" indent="0" algn="ctr">
              <a:buNone/>
              <a:defRPr>
                <a:solidFill>
                  <a:schemeClr val="tx1"/>
                </a:solidFill>
              </a:defRPr>
            </a:lvl1pPr>
          </a:lstStyle>
          <a:p>
            <a:pPr rtl="0"/>
            <a:r>
              <a:rPr lang="nl-NL" noProof="0" smtClean="0"/>
              <a:t>Klik op het pictogram als u een afbeelding wilt toevoegen</a:t>
            </a:r>
            <a:endParaRPr lang="nl-NL" noProof="0" dirty="0"/>
          </a:p>
        </p:txBody>
      </p:sp>
      <p:cxnSp>
        <p:nvCxnSpPr>
          <p:cNvPr id="16" name="Rechte verbindingslijn 15">
            <a:extLst>
              <a:ext uri="{FF2B5EF4-FFF2-40B4-BE49-F238E27FC236}">
                <a16:creationId xmlns:a16="http://schemas.microsoft.com/office/drawing/2014/main" id="{5CF69447-82AD-475F-A3AE-3D7FF61DBFE2}"/>
              </a:ext>
            </a:extLst>
          </p:cNvPr>
          <p:cNvCxnSpPr>
            <a:cxnSpLocks/>
          </p:cNvCxnSpPr>
          <p:nvPr userDrawn="1"/>
        </p:nvCxnSpPr>
        <p:spPr>
          <a:xfrm flipV="1">
            <a:off x="-17837" y="5266944"/>
            <a:ext cx="1919789" cy="1001054"/>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24" name="Parallellogram 23">
            <a:extLst>
              <a:ext uri="{FF2B5EF4-FFF2-40B4-BE49-F238E27FC236}">
                <a16:creationId xmlns:a16="http://schemas.microsoft.com/office/drawing/2014/main" id="{FC8C82F3-94EE-4B4F-A01D-993A41BC00B1}"/>
              </a:ext>
            </a:extLst>
          </p:cNvPr>
          <p:cNvSpPr/>
          <p:nvPr userDrawn="1"/>
        </p:nvSpPr>
        <p:spPr>
          <a:xfrm rot="19958790">
            <a:off x="-139035" y="3407045"/>
            <a:ext cx="1438399" cy="236580"/>
          </a:xfrm>
          <a:prstGeom prst="parallelogram">
            <a:avLst>
              <a:gd name="adj" fmla="val 53218"/>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nl-NL" noProof="0" dirty="0"/>
          </a:p>
        </p:txBody>
      </p:sp>
      <p:pic>
        <p:nvPicPr>
          <p:cNvPr id="13" name="Afbeelding 12"/>
          <p:cNvPicPr>
            <a:picLocks noChangeAspect="1"/>
          </p:cNvPicPr>
          <p:nvPr userDrawn="1"/>
        </p:nvPicPr>
        <p:blipFill rotWithShape="1">
          <a:blip r:embed="rId2">
            <a:extLst>
              <a:ext uri="{28A0092B-C50C-407E-A947-70E740481C1C}">
                <a14:useLocalDpi xmlns:a14="http://schemas.microsoft.com/office/drawing/2010/main" val="0"/>
              </a:ext>
            </a:extLst>
          </a:blip>
          <a:srcRect b="24581"/>
          <a:stretch/>
        </p:blipFill>
        <p:spPr>
          <a:xfrm>
            <a:off x="10292750" y="5843452"/>
            <a:ext cx="1738736" cy="765166"/>
          </a:xfrm>
          <a:prstGeom prst="rect">
            <a:avLst/>
          </a:prstGeom>
        </p:spPr>
      </p:pic>
    </p:spTree>
    <p:extLst>
      <p:ext uri="{BB962C8B-B14F-4D97-AF65-F5344CB8AC3E}">
        <p14:creationId xmlns:p14="http://schemas.microsoft.com/office/powerpoint/2010/main" val="1123998309"/>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orient="horz" pos="2183" userDrawn="1">
          <p15:clr>
            <a:srgbClr val="FBAE40"/>
          </p15:clr>
        </p15:guide>
        <p15:guide id="2" pos="3840" userDrawn="1">
          <p15:clr>
            <a:srgbClr val="FBAE40"/>
          </p15:clr>
        </p15:guide>
        <p15:guide id="3" pos="143" userDrawn="1">
          <p15:clr>
            <a:srgbClr val="FBAE40"/>
          </p15:clr>
        </p15:guide>
        <p15:guide id="4" orient="horz" pos="4170" userDrawn="1">
          <p15:clr>
            <a:srgbClr val="FBAE40"/>
          </p15:clr>
        </p15:guide>
        <p15:guide id="5" pos="7537" userDrawn="1">
          <p15:clr>
            <a:srgbClr val="FBAE40"/>
          </p15:clr>
        </p15:guide>
        <p15:guide id="6" orient="horz" pos="142"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ekstindeling 01">
    <p:spTree>
      <p:nvGrpSpPr>
        <p:cNvPr id="1" name=""/>
        <p:cNvGrpSpPr/>
        <p:nvPr/>
      </p:nvGrpSpPr>
      <p:grpSpPr>
        <a:xfrm>
          <a:off x="0" y="0"/>
          <a:ext cx="0" cy="0"/>
          <a:chOff x="0" y="0"/>
          <a:chExt cx="0" cy="0"/>
        </a:xfrm>
      </p:grpSpPr>
      <p:sp>
        <p:nvSpPr>
          <p:cNvPr id="3" name="Tijdelijke aanduiding voor inhoud 2" title="Opsommingstekens">
            <a:extLst>
              <a:ext uri="{FF2B5EF4-FFF2-40B4-BE49-F238E27FC236}">
                <a16:creationId xmlns:a16="http://schemas.microsoft.com/office/drawing/2014/main" id="{BFD7EA17-BE66-4636-9684-F93562587911}"/>
              </a:ext>
            </a:extLst>
          </p:cNvPr>
          <p:cNvSpPr>
            <a:spLocks noGrp="1"/>
          </p:cNvSpPr>
          <p:nvPr>
            <p:ph idx="1"/>
          </p:nvPr>
        </p:nvSpPr>
        <p:spPr>
          <a:xfrm>
            <a:off x="531378" y="3196915"/>
            <a:ext cx="4942829" cy="2958275"/>
          </a:xfrm>
          <a:prstGeom prst="rect">
            <a:avLst/>
          </a:prstGeom>
        </p:spPr>
        <p:txBody>
          <a:bodyPr rtlCol="0">
            <a:normAutofit/>
          </a:bodyPr>
          <a:lstStyle>
            <a:lvl1pPr>
              <a:buClr>
                <a:schemeClr val="accent2"/>
              </a:buClr>
              <a:defRPr sz="2400">
                <a:solidFill>
                  <a:schemeClr val="tx1"/>
                </a:solidFill>
              </a:defRPr>
            </a:lvl1pPr>
            <a:lvl2pPr>
              <a:buClr>
                <a:schemeClr val="accent2"/>
              </a:buClr>
              <a:defRPr sz="2000">
                <a:solidFill>
                  <a:schemeClr val="tx1"/>
                </a:solidFill>
              </a:defRPr>
            </a:lvl2pPr>
            <a:lvl3pPr>
              <a:buClr>
                <a:schemeClr val="accent2"/>
              </a:buClr>
              <a:defRPr sz="1800">
                <a:solidFill>
                  <a:schemeClr val="tx1"/>
                </a:solidFill>
              </a:defRPr>
            </a:lvl3pPr>
            <a:lvl4pPr>
              <a:buClr>
                <a:schemeClr val="accent2"/>
              </a:buClr>
              <a:defRPr sz="1600">
                <a:solidFill>
                  <a:schemeClr val="tx1"/>
                </a:solidFill>
              </a:defRPr>
            </a:lvl4pPr>
            <a:lvl5pPr>
              <a:buClr>
                <a:schemeClr val="accent2"/>
              </a:buClr>
              <a:defRPr sz="1600">
                <a:solidFill>
                  <a:schemeClr val="tx1"/>
                </a:solidFill>
              </a:defRPr>
            </a:lvl5pPr>
          </a:lstStyle>
          <a:p>
            <a:pPr lvl="0" rtl="0"/>
            <a:r>
              <a:rPr lang="nl-NL" noProof="0" smtClean="0"/>
              <a:t>Tekststijl van het model bewerken</a:t>
            </a:r>
          </a:p>
          <a:p>
            <a:pPr lvl="1" rtl="0"/>
            <a:r>
              <a:rPr lang="nl-NL" noProof="0" smtClean="0"/>
              <a:t>Tweede niveau</a:t>
            </a:r>
          </a:p>
          <a:p>
            <a:pPr lvl="2" rtl="0"/>
            <a:r>
              <a:rPr lang="nl-NL" noProof="0" smtClean="0"/>
              <a:t>Derde niveau</a:t>
            </a:r>
          </a:p>
          <a:p>
            <a:pPr lvl="3" rtl="0"/>
            <a:r>
              <a:rPr lang="nl-NL" noProof="0" smtClean="0"/>
              <a:t>Vierde niveau</a:t>
            </a:r>
          </a:p>
          <a:p>
            <a:pPr lvl="4" rtl="0"/>
            <a:r>
              <a:rPr lang="nl-NL" noProof="0" smtClean="0"/>
              <a:t>Vijfde niveau</a:t>
            </a:r>
            <a:endParaRPr lang="nl-NL" noProof="0" dirty="0"/>
          </a:p>
        </p:txBody>
      </p:sp>
      <p:sp>
        <p:nvSpPr>
          <p:cNvPr id="24" name="Rechthoekige driehoek 23">
            <a:extLst>
              <a:ext uri="{FF2B5EF4-FFF2-40B4-BE49-F238E27FC236}">
                <a16:creationId xmlns:a16="http://schemas.microsoft.com/office/drawing/2014/main" id="{BD6ACE60-499D-41AB-89C4-D537D7C3D22A}"/>
              </a:ext>
            </a:extLst>
          </p:cNvPr>
          <p:cNvSpPr/>
          <p:nvPr userDrawn="1"/>
        </p:nvSpPr>
        <p:spPr>
          <a:xfrm flipH="1" flipV="1">
            <a:off x="1839686" y="-6"/>
            <a:ext cx="10352314" cy="5638806"/>
          </a:xfrm>
          <a:prstGeom prst="rtTriangl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nl-NL" noProof="0" dirty="0"/>
          </a:p>
        </p:txBody>
      </p:sp>
      <p:sp>
        <p:nvSpPr>
          <p:cNvPr id="25" name="Parallellogram 24">
            <a:extLst>
              <a:ext uri="{FF2B5EF4-FFF2-40B4-BE49-F238E27FC236}">
                <a16:creationId xmlns:a16="http://schemas.microsoft.com/office/drawing/2014/main" id="{18C08F43-D42B-4CF1-912F-BC83D72AB415}"/>
              </a:ext>
            </a:extLst>
          </p:cNvPr>
          <p:cNvSpPr/>
          <p:nvPr userDrawn="1"/>
        </p:nvSpPr>
        <p:spPr>
          <a:xfrm flipH="1">
            <a:off x="2978150" y="-5"/>
            <a:ext cx="4032250" cy="1194491"/>
          </a:xfrm>
          <a:prstGeom prst="parallelogram">
            <a:avLst>
              <a:gd name="adj" fmla="val 18638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nl-NL" noProof="0" dirty="0"/>
          </a:p>
        </p:txBody>
      </p:sp>
      <p:sp>
        <p:nvSpPr>
          <p:cNvPr id="5" name="Tijdelijke aanduiding voor tekst 4" title="Subtitel">
            <a:extLst>
              <a:ext uri="{FF2B5EF4-FFF2-40B4-BE49-F238E27FC236}">
                <a16:creationId xmlns:a16="http://schemas.microsoft.com/office/drawing/2014/main" id="{D71EE635-EA0C-4139-8160-AE1EAD13AAEB}"/>
              </a:ext>
            </a:extLst>
          </p:cNvPr>
          <p:cNvSpPr>
            <a:spLocks noGrp="1"/>
          </p:cNvSpPr>
          <p:nvPr userDrawn="1">
            <p:ph type="body" sz="quarter" idx="13" hasCustomPrompt="1"/>
          </p:nvPr>
        </p:nvSpPr>
        <p:spPr>
          <a:xfrm>
            <a:off x="531379" y="2563477"/>
            <a:ext cx="7342631" cy="608895"/>
          </a:xfrm>
          <a:prstGeom prst="rect">
            <a:avLst/>
          </a:prstGeom>
        </p:spPr>
        <p:txBody>
          <a:bodyPr rtlCol="0"/>
          <a:lstStyle>
            <a:lvl1pPr marL="0" indent="0">
              <a:buNone/>
              <a:defRPr sz="2000" spc="300">
                <a:solidFill>
                  <a:schemeClr val="accent6"/>
                </a:solidFill>
              </a:defRPr>
            </a:lvl1pPr>
            <a:lvl2pPr marL="457200" indent="0">
              <a:buNone/>
              <a:defRPr/>
            </a:lvl2pPr>
          </a:lstStyle>
          <a:p>
            <a:pPr lvl="0" rtl="0"/>
            <a:r>
              <a:rPr lang="nl-NL" noProof="0" dirty="0"/>
              <a:t>KLIK OM DE SUBTITELSTIJL TE BEWERKEN</a:t>
            </a:r>
          </a:p>
        </p:txBody>
      </p:sp>
      <p:sp>
        <p:nvSpPr>
          <p:cNvPr id="2" name="Titel 1" title="Titel ">
            <a:extLst>
              <a:ext uri="{FF2B5EF4-FFF2-40B4-BE49-F238E27FC236}">
                <a16:creationId xmlns:a16="http://schemas.microsoft.com/office/drawing/2014/main" id="{20237B57-91C6-4F8B-8AA0-18FA50B0FD1D}"/>
              </a:ext>
            </a:extLst>
          </p:cNvPr>
          <p:cNvSpPr>
            <a:spLocks noGrp="1"/>
          </p:cNvSpPr>
          <p:nvPr userDrawn="1">
            <p:ph type="title" hasCustomPrompt="1"/>
          </p:nvPr>
        </p:nvSpPr>
        <p:spPr>
          <a:xfrm>
            <a:off x="531378" y="1308484"/>
            <a:ext cx="7342622" cy="1215566"/>
          </a:xfrm>
          <a:prstGeom prst="rect">
            <a:avLst/>
          </a:prstGeom>
        </p:spPr>
        <p:txBody>
          <a:bodyPr rtlCol="0" anchor="b">
            <a:normAutofit/>
          </a:bodyPr>
          <a:lstStyle>
            <a:lvl1pPr>
              <a:defRPr sz="4400" b="1">
                <a:solidFill>
                  <a:schemeClr val="accent1"/>
                </a:solidFill>
              </a:defRPr>
            </a:lvl1pPr>
          </a:lstStyle>
          <a:p>
            <a:pPr rtl="0"/>
            <a:r>
              <a:rPr lang="nl-NL" noProof="0" dirty="0"/>
              <a:t>Klik om te bewerken </a:t>
            </a:r>
            <a:br>
              <a:rPr lang="nl-NL" noProof="0" dirty="0"/>
            </a:br>
            <a:r>
              <a:rPr lang="nl-NL" noProof="0" dirty="0"/>
              <a:t>Titelstijl van model </a:t>
            </a:r>
          </a:p>
        </p:txBody>
      </p:sp>
      <p:sp>
        <p:nvSpPr>
          <p:cNvPr id="15" name="Tijdelijke aanduiding voor afbeelding 14">
            <a:extLst>
              <a:ext uri="{FF2B5EF4-FFF2-40B4-BE49-F238E27FC236}">
                <a16:creationId xmlns:a16="http://schemas.microsoft.com/office/drawing/2014/main" id="{FE1FADFB-0A3D-40F7-9B40-368DECD971E1}"/>
              </a:ext>
            </a:extLst>
          </p:cNvPr>
          <p:cNvSpPr>
            <a:spLocks noGrp="1"/>
          </p:cNvSpPr>
          <p:nvPr>
            <p:ph type="pic" sz="quarter" idx="10"/>
          </p:nvPr>
        </p:nvSpPr>
        <p:spPr>
          <a:xfrm>
            <a:off x="6604000" y="0"/>
            <a:ext cx="5588000" cy="6872249"/>
          </a:xfrm>
          <a:custGeom>
            <a:avLst/>
            <a:gdLst>
              <a:gd name="connsiteX0" fmla="*/ 3876237 w 5588000"/>
              <a:gd name="connsiteY0" fmla="*/ 5431883 h 6872249"/>
              <a:gd name="connsiteX1" fmla="*/ 4953000 w 5588000"/>
              <a:gd name="connsiteY1" fmla="*/ 5431883 h 6872249"/>
              <a:gd name="connsiteX2" fmla="*/ 3769163 w 5588000"/>
              <a:gd name="connsiteY2" fmla="*/ 6872249 h 6872249"/>
              <a:gd name="connsiteX3" fmla="*/ 2692400 w 5588000"/>
              <a:gd name="connsiteY3" fmla="*/ 6872249 h 6872249"/>
              <a:gd name="connsiteX4" fmla="*/ 2479230 w 5588000"/>
              <a:gd name="connsiteY4" fmla="*/ 2870200 h 6872249"/>
              <a:gd name="connsiteX5" fmla="*/ 3175000 w 5588000"/>
              <a:gd name="connsiteY5" fmla="*/ 2870200 h 6872249"/>
              <a:gd name="connsiteX6" fmla="*/ 1965770 w 5588000"/>
              <a:gd name="connsiteY6" fmla="*/ 4310566 h 6872249"/>
              <a:gd name="connsiteX7" fmla="*/ 1270000 w 5588000"/>
              <a:gd name="connsiteY7" fmla="*/ 4310566 h 6872249"/>
              <a:gd name="connsiteX8" fmla="*/ 5575300 w 5588000"/>
              <a:gd name="connsiteY8" fmla="*/ 139700 h 6872249"/>
              <a:gd name="connsiteX9" fmla="*/ 5575300 w 5588000"/>
              <a:gd name="connsiteY9" fmla="*/ 3238583 h 6872249"/>
              <a:gd name="connsiteX10" fmla="*/ 2571663 w 5588000"/>
              <a:gd name="connsiteY10" fmla="*/ 6858000 h 6872249"/>
              <a:gd name="connsiteX11" fmla="*/ 0 w 5588000"/>
              <a:gd name="connsiteY11" fmla="*/ 6858000 h 6872249"/>
              <a:gd name="connsiteX12" fmla="*/ 4256761 w 5588000"/>
              <a:gd name="connsiteY12" fmla="*/ 0 h 6872249"/>
              <a:gd name="connsiteX13" fmla="*/ 5588000 w 5588000"/>
              <a:gd name="connsiteY13" fmla="*/ 0 h 6872249"/>
              <a:gd name="connsiteX14" fmla="*/ 3274339 w 5588000"/>
              <a:gd name="connsiteY14" fmla="*/ 2755900 h 6872249"/>
              <a:gd name="connsiteX15" fmla="*/ 1943100 w 5588000"/>
              <a:gd name="connsiteY15" fmla="*/ 2755900 h 68722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588000" h="6872249">
                <a:moveTo>
                  <a:pt x="3876237" y="5431883"/>
                </a:moveTo>
                <a:lnTo>
                  <a:pt x="4953000" y="5431883"/>
                </a:lnTo>
                <a:lnTo>
                  <a:pt x="3769163" y="6872249"/>
                </a:lnTo>
                <a:lnTo>
                  <a:pt x="2692400" y="6872249"/>
                </a:lnTo>
                <a:close/>
                <a:moveTo>
                  <a:pt x="2479230" y="2870200"/>
                </a:moveTo>
                <a:lnTo>
                  <a:pt x="3175000" y="2870200"/>
                </a:lnTo>
                <a:lnTo>
                  <a:pt x="1965770" y="4310566"/>
                </a:lnTo>
                <a:lnTo>
                  <a:pt x="1270000" y="4310566"/>
                </a:lnTo>
                <a:close/>
                <a:moveTo>
                  <a:pt x="5575300" y="139700"/>
                </a:moveTo>
                <a:lnTo>
                  <a:pt x="5575300" y="3238583"/>
                </a:lnTo>
                <a:lnTo>
                  <a:pt x="2571663" y="6858000"/>
                </a:lnTo>
                <a:lnTo>
                  <a:pt x="0" y="6858000"/>
                </a:lnTo>
                <a:close/>
                <a:moveTo>
                  <a:pt x="4256761" y="0"/>
                </a:moveTo>
                <a:lnTo>
                  <a:pt x="5588000" y="0"/>
                </a:lnTo>
                <a:lnTo>
                  <a:pt x="3274339" y="2755900"/>
                </a:lnTo>
                <a:lnTo>
                  <a:pt x="1943100" y="2755900"/>
                </a:lnTo>
                <a:close/>
              </a:path>
            </a:pathLst>
          </a:custGeom>
          <a:solidFill>
            <a:schemeClr val="bg1">
              <a:lumMod val="85000"/>
            </a:schemeClr>
          </a:solidFill>
        </p:spPr>
        <p:txBody>
          <a:bodyPr wrap="square" rtlCol="0" anchor="ctr">
            <a:noAutofit/>
          </a:bodyPr>
          <a:lstStyle>
            <a:lvl1pPr marL="0" indent="0" algn="ctr">
              <a:buNone/>
              <a:defRPr>
                <a:solidFill>
                  <a:schemeClr val="tx1"/>
                </a:solidFill>
              </a:defRPr>
            </a:lvl1pPr>
          </a:lstStyle>
          <a:p>
            <a:pPr rtl="0"/>
            <a:r>
              <a:rPr lang="nl-NL" noProof="0" smtClean="0"/>
              <a:t>Klik op het pictogram als u een afbeelding wilt toevoegen</a:t>
            </a:r>
            <a:endParaRPr lang="nl-NL" noProof="0" dirty="0"/>
          </a:p>
        </p:txBody>
      </p:sp>
      <p:sp>
        <p:nvSpPr>
          <p:cNvPr id="4" name="Tijdelijke aanduiding voor voettekst 3">
            <a:extLst>
              <a:ext uri="{FF2B5EF4-FFF2-40B4-BE49-F238E27FC236}">
                <a16:creationId xmlns:a16="http://schemas.microsoft.com/office/drawing/2014/main" id="{5ADB14A5-A767-774C-85B8-68EF914689F6}"/>
              </a:ext>
            </a:extLst>
          </p:cNvPr>
          <p:cNvSpPr>
            <a:spLocks noGrp="1"/>
          </p:cNvSpPr>
          <p:nvPr>
            <p:ph type="ftr" sz="quarter" idx="14"/>
          </p:nvPr>
        </p:nvSpPr>
        <p:spPr/>
        <p:txBody>
          <a:bodyPr rtlCol="0"/>
          <a:lstStyle>
            <a:lvl1pPr>
              <a:defRPr/>
            </a:lvl1pPr>
          </a:lstStyle>
          <a:p>
            <a:r>
              <a:rPr lang="nl-NL" dirty="0" smtClean="0"/>
              <a:t>The best </a:t>
            </a:r>
            <a:r>
              <a:rPr lang="nl-NL" dirty="0" err="1" smtClean="0"/>
              <a:t>choice</a:t>
            </a:r>
            <a:r>
              <a:rPr lang="nl-NL" dirty="0" smtClean="0"/>
              <a:t> in </a:t>
            </a:r>
            <a:r>
              <a:rPr lang="nl-NL" dirty="0" err="1" smtClean="0"/>
              <a:t>logistics</a:t>
            </a:r>
            <a:endParaRPr lang="nl-NL" dirty="0"/>
          </a:p>
        </p:txBody>
      </p:sp>
      <p:sp>
        <p:nvSpPr>
          <p:cNvPr id="6" name="Tijdelijke aanduiding voor dianummer 5">
            <a:extLst>
              <a:ext uri="{FF2B5EF4-FFF2-40B4-BE49-F238E27FC236}">
                <a16:creationId xmlns:a16="http://schemas.microsoft.com/office/drawing/2014/main" id="{D4B9B51B-EAA9-4B4D-A4F6-470CD95DAA79}"/>
              </a:ext>
            </a:extLst>
          </p:cNvPr>
          <p:cNvSpPr>
            <a:spLocks noGrp="1"/>
          </p:cNvSpPr>
          <p:nvPr>
            <p:ph type="sldNum" sz="quarter" idx="15"/>
          </p:nvPr>
        </p:nvSpPr>
        <p:spPr/>
        <p:txBody>
          <a:bodyPr rtlCol="0"/>
          <a:lstStyle/>
          <a:p>
            <a:pPr rtl="0"/>
            <a:fld id="{8699F50C-BE38-4BD0-BA84-9B090E1F2B9B}" type="slidenum">
              <a:rPr lang="nl-NL" noProof="0" smtClean="0"/>
              <a:t>‹nr.›</a:t>
            </a:fld>
            <a:endParaRPr lang="nl-NL" noProof="0" dirty="0"/>
          </a:p>
        </p:txBody>
      </p:sp>
      <p:pic>
        <p:nvPicPr>
          <p:cNvPr id="11" name="Afbeelding 10"/>
          <p:cNvPicPr>
            <a:picLocks noChangeAspect="1"/>
          </p:cNvPicPr>
          <p:nvPr userDrawn="1"/>
        </p:nvPicPr>
        <p:blipFill rotWithShape="1">
          <a:blip r:embed="rId2">
            <a:extLst>
              <a:ext uri="{28A0092B-C50C-407E-A947-70E740481C1C}">
                <a14:useLocalDpi xmlns:a14="http://schemas.microsoft.com/office/drawing/2010/main" val="0"/>
              </a:ext>
            </a:extLst>
          </a:blip>
          <a:srcRect b="24581"/>
          <a:stretch/>
        </p:blipFill>
        <p:spPr>
          <a:xfrm>
            <a:off x="10292750" y="5843452"/>
            <a:ext cx="1738736" cy="765166"/>
          </a:xfrm>
          <a:prstGeom prst="rect">
            <a:avLst/>
          </a:prstGeom>
        </p:spPr>
      </p:pic>
    </p:spTree>
    <p:extLst>
      <p:ext uri="{BB962C8B-B14F-4D97-AF65-F5344CB8AC3E}">
        <p14:creationId xmlns:p14="http://schemas.microsoft.com/office/powerpoint/2010/main" val="3442230584"/>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orient="horz" pos="142">
          <p15:clr>
            <a:srgbClr val="FBAE40"/>
          </p15:clr>
        </p15:guide>
        <p15:guide id="2" pos="3840">
          <p15:clr>
            <a:srgbClr val="FBAE40"/>
          </p15:clr>
        </p15:guide>
        <p15:guide id="3" pos="415"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EKSTINDELING 02">
    <p:spTree>
      <p:nvGrpSpPr>
        <p:cNvPr id="1" name=""/>
        <p:cNvGrpSpPr/>
        <p:nvPr/>
      </p:nvGrpSpPr>
      <p:grpSpPr>
        <a:xfrm>
          <a:off x="0" y="0"/>
          <a:ext cx="0" cy="0"/>
          <a:chOff x="0" y="0"/>
          <a:chExt cx="0" cy="0"/>
        </a:xfrm>
      </p:grpSpPr>
      <p:sp>
        <p:nvSpPr>
          <p:cNvPr id="35" name="Rechthoekige driehoek 34">
            <a:extLst>
              <a:ext uri="{FF2B5EF4-FFF2-40B4-BE49-F238E27FC236}">
                <a16:creationId xmlns:a16="http://schemas.microsoft.com/office/drawing/2014/main" id="{805F1696-7D6B-4055-94C3-E4C179F63596}"/>
              </a:ext>
            </a:extLst>
          </p:cNvPr>
          <p:cNvSpPr/>
          <p:nvPr userDrawn="1"/>
        </p:nvSpPr>
        <p:spPr>
          <a:xfrm flipH="1" flipV="1">
            <a:off x="1839686" y="-6"/>
            <a:ext cx="10352314" cy="5638806"/>
          </a:xfrm>
          <a:prstGeom prst="rtTriangl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nl-NL" noProof="0" dirty="0"/>
          </a:p>
        </p:txBody>
      </p:sp>
      <p:sp>
        <p:nvSpPr>
          <p:cNvPr id="18" name="Tijdelijke aanduiding voor afbeelding 17">
            <a:extLst>
              <a:ext uri="{FF2B5EF4-FFF2-40B4-BE49-F238E27FC236}">
                <a16:creationId xmlns:a16="http://schemas.microsoft.com/office/drawing/2014/main" id="{8B9EC3A9-7039-403A-9414-429521308AE7}"/>
              </a:ext>
            </a:extLst>
          </p:cNvPr>
          <p:cNvSpPr>
            <a:spLocks noGrp="1"/>
          </p:cNvSpPr>
          <p:nvPr>
            <p:ph type="pic" sz="quarter" idx="14"/>
          </p:nvPr>
        </p:nvSpPr>
        <p:spPr>
          <a:xfrm>
            <a:off x="6170177" y="1435100"/>
            <a:ext cx="6021821" cy="5422900"/>
          </a:xfrm>
          <a:custGeom>
            <a:avLst/>
            <a:gdLst>
              <a:gd name="connsiteX0" fmla="*/ 6021821 w 6021821"/>
              <a:gd name="connsiteY0" fmla="*/ 0 h 5422900"/>
              <a:gd name="connsiteX1" fmla="*/ 6021821 w 6021821"/>
              <a:gd name="connsiteY1" fmla="*/ 5422900 h 5422900"/>
              <a:gd name="connsiteX2" fmla="*/ 0 w 6021821"/>
              <a:gd name="connsiteY2" fmla="*/ 5422900 h 5422900"/>
            </a:gdLst>
            <a:ahLst/>
            <a:cxnLst>
              <a:cxn ang="0">
                <a:pos x="connsiteX0" y="connsiteY0"/>
              </a:cxn>
              <a:cxn ang="0">
                <a:pos x="connsiteX1" y="connsiteY1"/>
              </a:cxn>
              <a:cxn ang="0">
                <a:pos x="connsiteX2" y="connsiteY2"/>
              </a:cxn>
            </a:cxnLst>
            <a:rect l="l" t="t" r="r" b="b"/>
            <a:pathLst>
              <a:path w="6021821" h="5422900">
                <a:moveTo>
                  <a:pt x="6021821" y="0"/>
                </a:moveTo>
                <a:lnTo>
                  <a:pt x="6021821" y="5422900"/>
                </a:lnTo>
                <a:lnTo>
                  <a:pt x="0" y="5422900"/>
                </a:lnTo>
                <a:close/>
              </a:path>
            </a:pathLst>
          </a:custGeom>
          <a:solidFill>
            <a:schemeClr val="bg1">
              <a:lumMod val="85000"/>
            </a:schemeClr>
          </a:solidFill>
        </p:spPr>
        <p:txBody>
          <a:bodyPr wrap="square" rIns="365760" rtlCol="0" anchor="ctr">
            <a:noAutofit/>
          </a:bodyPr>
          <a:lstStyle>
            <a:lvl1pPr marL="0" indent="0" algn="r">
              <a:buNone/>
              <a:defRPr>
                <a:solidFill>
                  <a:schemeClr val="tx1"/>
                </a:solidFill>
              </a:defRPr>
            </a:lvl1pPr>
          </a:lstStyle>
          <a:p>
            <a:pPr rtl="0"/>
            <a:r>
              <a:rPr lang="nl-NL" noProof="0" smtClean="0"/>
              <a:t>Klik op het pictogram als u een afbeelding wilt toevoegen</a:t>
            </a:r>
            <a:endParaRPr lang="nl-NL" noProof="0" dirty="0"/>
          </a:p>
        </p:txBody>
      </p:sp>
      <p:sp>
        <p:nvSpPr>
          <p:cNvPr id="3" name="Tijdelijke aanduiding voor inhoud 2" title="Opsommingstekens">
            <a:extLst>
              <a:ext uri="{FF2B5EF4-FFF2-40B4-BE49-F238E27FC236}">
                <a16:creationId xmlns:a16="http://schemas.microsoft.com/office/drawing/2014/main" id="{BFD7EA17-BE66-4636-9684-F93562587911}"/>
              </a:ext>
            </a:extLst>
          </p:cNvPr>
          <p:cNvSpPr>
            <a:spLocks noGrp="1"/>
          </p:cNvSpPr>
          <p:nvPr>
            <p:ph idx="1"/>
          </p:nvPr>
        </p:nvSpPr>
        <p:spPr>
          <a:xfrm>
            <a:off x="531378" y="3196915"/>
            <a:ext cx="4942829" cy="2958275"/>
          </a:xfrm>
          <a:prstGeom prst="rect">
            <a:avLst/>
          </a:prstGeom>
        </p:spPr>
        <p:txBody>
          <a:bodyPr rtlCol="0">
            <a:normAutofit/>
          </a:bodyPr>
          <a:lstStyle>
            <a:lvl1pPr>
              <a:buClr>
                <a:schemeClr val="accent2"/>
              </a:buClr>
              <a:defRPr sz="2400">
                <a:solidFill>
                  <a:schemeClr val="tx1"/>
                </a:solidFill>
              </a:defRPr>
            </a:lvl1pPr>
            <a:lvl2pPr>
              <a:buClr>
                <a:schemeClr val="accent2"/>
              </a:buClr>
              <a:defRPr sz="2000">
                <a:solidFill>
                  <a:schemeClr val="tx1"/>
                </a:solidFill>
              </a:defRPr>
            </a:lvl2pPr>
            <a:lvl3pPr>
              <a:buClr>
                <a:schemeClr val="accent2"/>
              </a:buClr>
              <a:defRPr sz="1800">
                <a:solidFill>
                  <a:schemeClr val="tx1"/>
                </a:solidFill>
              </a:defRPr>
            </a:lvl3pPr>
            <a:lvl4pPr>
              <a:buClr>
                <a:schemeClr val="accent2"/>
              </a:buClr>
              <a:defRPr sz="1600">
                <a:solidFill>
                  <a:schemeClr val="tx1"/>
                </a:solidFill>
              </a:defRPr>
            </a:lvl4pPr>
            <a:lvl5pPr>
              <a:buClr>
                <a:schemeClr val="accent2"/>
              </a:buClr>
              <a:defRPr sz="1600">
                <a:solidFill>
                  <a:schemeClr val="tx1"/>
                </a:solidFill>
              </a:defRPr>
            </a:lvl5pPr>
          </a:lstStyle>
          <a:p>
            <a:pPr lvl="0" rtl="0"/>
            <a:r>
              <a:rPr lang="nl-NL" noProof="0" smtClean="0"/>
              <a:t>Tekststijl van het model bewerken</a:t>
            </a:r>
          </a:p>
          <a:p>
            <a:pPr lvl="1" rtl="0"/>
            <a:r>
              <a:rPr lang="nl-NL" noProof="0" smtClean="0"/>
              <a:t>Tweede niveau</a:t>
            </a:r>
          </a:p>
          <a:p>
            <a:pPr lvl="2" rtl="0"/>
            <a:r>
              <a:rPr lang="nl-NL" noProof="0" smtClean="0"/>
              <a:t>Derde niveau</a:t>
            </a:r>
          </a:p>
          <a:p>
            <a:pPr lvl="3" rtl="0"/>
            <a:r>
              <a:rPr lang="nl-NL" noProof="0" smtClean="0"/>
              <a:t>Vierde niveau</a:t>
            </a:r>
          </a:p>
          <a:p>
            <a:pPr lvl="4" rtl="0"/>
            <a:r>
              <a:rPr lang="nl-NL" noProof="0" smtClean="0"/>
              <a:t>Vijfde niveau</a:t>
            </a:r>
            <a:endParaRPr lang="nl-NL" noProof="0" dirty="0"/>
          </a:p>
        </p:txBody>
      </p:sp>
      <p:sp>
        <p:nvSpPr>
          <p:cNvPr id="25" name="Parallellogram 24">
            <a:extLst>
              <a:ext uri="{FF2B5EF4-FFF2-40B4-BE49-F238E27FC236}">
                <a16:creationId xmlns:a16="http://schemas.microsoft.com/office/drawing/2014/main" id="{18C08F43-D42B-4CF1-912F-BC83D72AB415}"/>
              </a:ext>
            </a:extLst>
          </p:cNvPr>
          <p:cNvSpPr/>
          <p:nvPr userDrawn="1"/>
        </p:nvSpPr>
        <p:spPr>
          <a:xfrm flipH="1">
            <a:off x="2978150" y="-5"/>
            <a:ext cx="4121150" cy="1308105"/>
          </a:xfrm>
          <a:prstGeom prst="parallelogram">
            <a:avLst>
              <a:gd name="adj" fmla="val 18638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nl-NL" noProof="0" dirty="0"/>
          </a:p>
        </p:txBody>
      </p:sp>
      <p:cxnSp>
        <p:nvCxnSpPr>
          <p:cNvPr id="34" name="Rechte verbindingslijn 33">
            <a:extLst>
              <a:ext uri="{FF2B5EF4-FFF2-40B4-BE49-F238E27FC236}">
                <a16:creationId xmlns:a16="http://schemas.microsoft.com/office/drawing/2014/main" id="{1411C731-2333-41B0-927A-0A48EEC79964}"/>
              </a:ext>
            </a:extLst>
          </p:cNvPr>
          <p:cNvCxnSpPr>
            <a:cxnSpLocks/>
          </p:cNvCxnSpPr>
          <p:nvPr userDrawn="1"/>
        </p:nvCxnSpPr>
        <p:spPr>
          <a:xfrm flipV="1">
            <a:off x="10352314" y="1185452"/>
            <a:ext cx="1839685" cy="1633948"/>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sp>
        <p:nvSpPr>
          <p:cNvPr id="5" name="Tijdelijke aanduiding voor tekst 4" title="Subtitel">
            <a:extLst>
              <a:ext uri="{FF2B5EF4-FFF2-40B4-BE49-F238E27FC236}">
                <a16:creationId xmlns:a16="http://schemas.microsoft.com/office/drawing/2014/main" id="{D71EE635-EA0C-4139-8160-AE1EAD13AAEB}"/>
              </a:ext>
            </a:extLst>
          </p:cNvPr>
          <p:cNvSpPr>
            <a:spLocks noGrp="1"/>
          </p:cNvSpPr>
          <p:nvPr userDrawn="1">
            <p:ph type="body" sz="quarter" idx="13" hasCustomPrompt="1"/>
          </p:nvPr>
        </p:nvSpPr>
        <p:spPr>
          <a:xfrm>
            <a:off x="531379" y="2563477"/>
            <a:ext cx="7342621" cy="608895"/>
          </a:xfrm>
          <a:prstGeom prst="rect">
            <a:avLst/>
          </a:prstGeom>
        </p:spPr>
        <p:txBody>
          <a:bodyPr rtlCol="0"/>
          <a:lstStyle>
            <a:lvl1pPr marL="0" indent="0">
              <a:buNone/>
              <a:defRPr sz="2000" spc="300">
                <a:solidFill>
                  <a:schemeClr val="accent6"/>
                </a:solidFill>
              </a:defRPr>
            </a:lvl1pPr>
            <a:lvl2pPr marL="457200" indent="0">
              <a:buNone/>
              <a:defRPr/>
            </a:lvl2pPr>
          </a:lstStyle>
          <a:p>
            <a:pPr lvl="0" rtl="0"/>
            <a:r>
              <a:rPr lang="nl-NL" noProof="0" dirty="0"/>
              <a:t>KLIK OM DE SUBTITELSTIJL TE BEWERKEN</a:t>
            </a:r>
          </a:p>
        </p:txBody>
      </p:sp>
      <p:sp>
        <p:nvSpPr>
          <p:cNvPr id="19" name="Titel 1" title="Titel ">
            <a:extLst>
              <a:ext uri="{FF2B5EF4-FFF2-40B4-BE49-F238E27FC236}">
                <a16:creationId xmlns:a16="http://schemas.microsoft.com/office/drawing/2014/main" id="{2DB9D671-9FC8-4306-96B7-D9D585694B83}"/>
              </a:ext>
            </a:extLst>
          </p:cNvPr>
          <p:cNvSpPr>
            <a:spLocks noGrp="1"/>
          </p:cNvSpPr>
          <p:nvPr>
            <p:ph type="title" hasCustomPrompt="1"/>
          </p:nvPr>
        </p:nvSpPr>
        <p:spPr>
          <a:xfrm>
            <a:off x="531378" y="1308484"/>
            <a:ext cx="7342622" cy="1215566"/>
          </a:xfrm>
          <a:prstGeom prst="rect">
            <a:avLst/>
          </a:prstGeom>
        </p:spPr>
        <p:txBody>
          <a:bodyPr rtlCol="0" anchor="b">
            <a:normAutofit/>
          </a:bodyPr>
          <a:lstStyle>
            <a:lvl1pPr>
              <a:defRPr sz="4400" b="1">
                <a:solidFill>
                  <a:schemeClr val="accent1"/>
                </a:solidFill>
              </a:defRPr>
            </a:lvl1pPr>
          </a:lstStyle>
          <a:p>
            <a:pPr rtl="0"/>
            <a:r>
              <a:rPr lang="nl-NL" noProof="0" dirty="0"/>
              <a:t>Klik om te bewerken </a:t>
            </a:r>
            <a:br>
              <a:rPr lang="nl-NL" noProof="0" dirty="0"/>
            </a:br>
            <a:r>
              <a:rPr lang="nl-NL" noProof="0" dirty="0"/>
              <a:t>Titelstijl van model </a:t>
            </a:r>
          </a:p>
        </p:txBody>
      </p:sp>
      <p:sp>
        <p:nvSpPr>
          <p:cNvPr id="2" name="Tijdelijke aanduiding voor voettekst 1">
            <a:extLst>
              <a:ext uri="{FF2B5EF4-FFF2-40B4-BE49-F238E27FC236}">
                <a16:creationId xmlns:a16="http://schemas.microsoft.com/office/drawing/2014/main" id="{6E55A0B9-F639-8643-9C4D-B93B8EE21A79}"/>
              </a:ext>
            </a:extLst>
          </p:cNvPr>
          <p:cNvSpPr>
            <a:spLocks noGrp="1"/>
          </p:cNvSpPr>
          <p:nvPr>
            <p:ph type="ftr" sz="quarter" idx="15"/>
          </p:nvPr>
        </p:nvSpPr>
        <p:spPr/>
        <p:txBody>
          <a:bodyPr rtlCol="0"/>
          <a:lstStyle>
            <a:lvl1pPr>
              <a:defRPr/>
            </a:lvl1pPr>
          </a:lstStyle>
          <a:p>
            <a:r>
              <a:rPr lang="nl-NL" dirty="0" smtClean="0"/>
              <a:t>The best </a:t>
            </a:r>
            <a:r>
              <a:rPr lang="nl-NL" dirty="0" err="1" smtClean="0"/>
              <a:t>choice</a:t>
            </a:r>
            <a:r>
              <a:rPr lang="nl-NL" dirty="0" smtClean="0"/>
              <a:t> in </a:t>
            </a:r>
            <a:r>
              <a:rPr lang="nl-NL" dirty="0" err="1" smtClean="0"/>
              <a:t>logistics</a:t>
            </a:r>
            <a:endParaRPr lang="nl-NL" dirty="0"/>
          </a:p>
        </p:txBody>
      </p:sp>
      <p:sp>
        <p:nvSpPr>
          <p:cNvPr id="4" name="Tijdelijke aanduiding voor dianummer 3">
            <a:extLst>
              <a:ext uri="{FF2B5EF4-FFF2-40B4-BE49-F238E27FC236}">
                <a16:creationId xmlns:a16="http://schemas.microsoft.com/office/drawing/2014/main" id="{D0C29282-8AC7-494D-9A8E-A26C7F69948F}"/>
              </a:ext>
            </a:extLst>
          </p:cNvPr>
          <p:cNvSpPr>
            <a:spLocks noGrp="1"/>
          </p:cNvSpPr>
          <p:nvPr>
            <p:ph type="sldNum" sz="quarter" idx="16"/>
          </p:nvPr>
        </p:nvSpPr>
        <p:spPr/>
        <p:txBody>
          <a:bodyPr rtlCol="0"/>
          <a:lstStyle/>
          <a:p>
            <a:pPr rtl="0"/>
            <a:fld id="{8699F50C-BE38-4BD0-BA84-9B090E1F2B9B}" type="slidenum">
              <a:rPr lang="nl-NL" noProof="0" smtClean="0"/>
              <a:t>‹nr.›</a:t>
            </a:fld>
            <a:endParaRPr lang="nl-NL" noProof="0" dirty="0"/>
          </a:p>
        </p:txBody>
      </p:sp>
      <p:pic>
        <p:nvPicPr>
          <p:cNvPr id="12" name="Afbeelding 11"/>
          <p:cNvPicPr>
            <a:picLocks noChangeAspect="1"/>
          </p:cNvPicPr>
          <p:nvPr userDrawn="1"/>
        </p:nvPicPr>
        <p:blipFill rotWithShape="1">
          <a:blip r:embed="rId2">
            <a:extLst>
              <a:ext uri="{28A0092B-C50C-407E-A947-70E740481C1C}">
                <a14:useLocalDpi xmlns:a14="http://schemas.microsoft.com/office/drawing/2010/main" val="0"/>
              </a:ext>
            </a:extLst>
          </a:blip>
          <a:srcRect b="24581"/>
          <a:stretch/>
        </p:blipFill>
        <p:spPr>
          <a:xfrm>
            <a:off x="10292750" y="5843452"/>
            <a:ext cx="1738736" cy="765166"/>
          </a:xfrm>
          <a:prstGeom prst="rect">
            <a:avLst/>
          </a:prstGeom>
        </p:spPr>
      </p:pic>
    </p:spTree>
    <p:extLst>
      <p:ext uri="{BB962C8B-B14F-4D97-AF65-F5344CB8AC3E}">
        <p14:creationId xmlns:p14="http://schemas.microsoft.com/office/powerpoint/2010/main" val="4283110927"/>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orient="horz" pos="142">
          <p15:clr>
            <a:srgbClr val="FBAE40"/>
          </p15:clr>
        </p15:guide>
        <p15:guide id="2" pos="3840">
          <p15:clr>
            <a:srgbClr val="FBAE40"/>
          </p15:clr>
        </p15:guide>
        <p15:guide id="3" pos="415">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Vergelijking met subtitel">
    <p:spTree>
      <p:nvGrpSpPr>
        <p:cNvPr id="1" name=""/>
        <p:cNvGrpSpPr/>
        <p:nvPr/>
      </p:nvGrpSpPr>
      <p:grpSpPr>
        <a:xfrm>
          <a:off x="0" y="0"/>
          <a:ext cx="0" cy="0"/>
          <a:chOff x="0" y="0"/>
          <a:chExt cx="0" cy="0"/>
        </a:xfrm>
      </p:grpSpPr>
      <p:cxnSp>
        <p:nvCxnSpPr>
          <p:cNvPr id="22" name="Rechte verbindingslijn 21">
            <a:extLst>
              <a:ext uri="{FF2B5EF4-FFF2-40B4-BE49-F238E27FC236}">
                <a16:creationId xmlns:a16="http://schemas.microsoft.com/office/drawing/2014/main" id="{01AF1CF9-9F46-4541-8FF1-B9C53244EE1A}"/>
              </a:ext>
            </a:extLst>
          </p:cNvPr>
          <p:cNvCxnSpPr>
            <a:cxnSpLocks/>
          </p:cNvCxnSpPr>
          <p:nvPr userDrawn="1"/>
        </p:nvCxnSpPr>
        <p:spPr>
          <a:xfrm flipH="1" flipV="1">
            <a:off x="-9247" y="3633967"/>
            <a:ext cx="1912619" cy="1572989"/>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grpSp>
        <p:nvGrpSpPr>
          <p:cNvPr id="23" name="Groep 22">
            <a:extLst>
              <a:ext uri="{FF2B5EF4-FFF2-40B4-BE49-F238E27FC236}">
                <a16:creationId xmlns:a16="http://schemas.microsoft.com/office/drawing/2014/main" id="{AB0E1BA4-80FE-4826-BA2F-083C3A5BB7FA}"/>
              </a:ext>
            </a:extLst>
          </p:cNvPr>
          <p:cNvGrpSpPr/>
          <p:nvPr userDrawn="1"/>
        </p:nvGrpSpPr>
        <p:grpSpPr>
          <a:xfrm flipH="1">
            <a:off x="7561328" y="0"/>
            <a:ext cx="4831840" cy="3541007"/>
            <a:chOff x="-192127" y="-2"/>
            <a:chExt cx="4831840" cy="3367272"/>
          </a:xfrm>
        </p:grpSpPr>
        <p:sp>
          <p:nvSpPr>
            <p:cNvPr id="26" name="Diagonale streep 25">
              <a:extLst>
                <a:ext uri="{FF2B5EF4-FFF2-40B4-BE49-F238E27FC236}">
                  <a16:creationId xmlns:a16="http://schemas.microsoft.com/office/drawing/2014/main" id="{0697993E-CD44-40B9-805C-77BC608618A7}"/>
                </a:ext>
              </a:extLst>
            </p:cNvPr>
            <p:cNvSpPr/>
            <p:nvPr userDrawn="1"/>
          </p:nvSpPr>
          <p:spPr>
            <a:xfrm>
              <a:off x="0" y="-1"/>
              <a:ext cx="4639713" cy="3367271"/>
            </a:xfrm>
            <a:prstGeom prst="diagStripe">
              <a:avLst>
                <a:gd name="adj" fmla="val 51202"/>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nl-NL" noProof="0" dirty="0">
                <a:solidFill>
                  <a:schemeClr val="tx1"/>
                </a:solidFill>
              </a:endParaRPr>
            </a:p>
          </p:txBody>
        </p:sp>
        <p:cxnSp>
          <p:nvCxnSpPr>
            <p:cNvPr id="28" name="Rechte verbindingslijn 27">
              <a:extLst>
                <a:ext uri="{FF2B5EF4-FFF2-40B4-BE49-F238E27FC236}">
                  <a16:creationId xmlns:a16="http://schemas.microsoft.com/office/drawing/2014/main" id="{DDBD869A-51AE-4AC9-A3E0-38E8C732B1E8}"/>
                </a:ext>
              </a:extLst>
            </p:cNvPr>
            <p:cNvCxnSpPr>
              <a:cxnSpLocks/>
            </p:cNvCxnSpPr>
            <p:nvPr userDrawn="1"/>
          </p:nvCxnSpPr>
          <p:spPr>
            <a:xfrm flipV="1">
              <a:off x="1433638" y="-2"/>
              <a:ext cx="1240971" cy="916595"/>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30" name="Parallellogram 29">
              <a:extLst>
                <a:ext uri="{FF2B5EF4-FFF2-40B4-BE49-F238E27FC236}">
                  <a16:creationId xmlns:a16="http://schemas.microsoft.com/office/drawing/2014/main" id="{DE18C3B6-28E6-4BBC-B634-F81DE5A9D13C}"/>
                </a:ext>
              </a:extLst>
            </p:cNvPr>
            <p:cNvSpPr/>
            <p:nvPr userDrawn="1"/>
          </p:nvSpPr>
          <p:spPr>
            <a:xfrm rot="19421162">
              <a:off x="-192127" y="1140864"/>
              <a:ext cx="1354398" cy="214994"/>
            </a:xfrm>
            <a:prstGeom prst="parallelogram">
              <a:avLst>
                <a:gd name="adj" fmla="val 72003"/>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nl-NL" noProof="0" dirty="0"/>
            </a:p>
          </p:txBody>
        </p:sp>
      </p:grpSp>
      <p:sp>
        <p:nvSpPr>
          <p:cNvPr id="17" name="Tijdelijke aanduiding voor tekst 2">
            <a:extLst>
              <a:ext uri="{FF2B5EF4-FFF2-40B4-BE49-F238E27FC236}">
                <a16:creationId xmlns:a16="http://schemas.microsoft.com/office/drawing/2014/main" id="{B2E19FBD-2379-4B3B-910D-F51E007CB63F}"/>
              </a:ext>
            </a:extLst>
          </p:cNvPr>
          <p:cNvSpPr>
            <a:spLocks noGrp="1"/>
          </p:cNvSpPr>
          <p:nvPr userDrawn="1">
            <p:ph type="body" idx="1"/>
          </p:nvPr>
        </p:nvSpPr>
        <p:spPr>
          <a:xfrm>
            <a:off x="520698" y="2104888"/>
            <a:ext cx="5475290" cy="781188"/>
          </a:xfrm>
          <a:prstGeom prst="rect">
            <a:avLst/>
          </a:prstGeom>
        </p:spPr>
        <p:txBody>
          <a:bodyPr rtlCol="0" anchor="b">
            <a:normAutofit/>
          </a:bodyPr>
          <a:lstStyle>
            <a:lvl1pPr marL="0" indent="0">
              <a:lnSpc>
                <a:spcPct val="100000"/>
              </a:lnSpc>
              <a:spcBef>
                <a:spcPts val="0"/>
              </a:spcBef>
              <a:buNone/>
              <a:defRPr sz="2800" b="1">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nl-NL" noProof="0" smtClean="0"/>
              <a:t>Tekststijl van het model bewerken</a:t>
            </a:r>
          </a:p>
        </p:txBody>
      </p:sp>
      <p:sp>
        <p:nvSpPr>
          <p:cNvPr id="18" name="Tijdelijke aanduiding voor inhoud 3" title="Opsommingstekens">
            <a:extLst>
              <a:ext uri="{FF2B5EF4-FFF2-40B4-BE49-F238E27FC236}">
                <a16:creationId xmlns:a16="http://schemas.microsoft.com/office/drawing/2014/main" id="{8715E757-6584-4841-8154-C92E70E0CD6B}"/>
              </a:ext>
            </a:extLst>
          </p:cNvPr>
          <p:cNvSpPr>
            <a:spLocks noGrp="1"/>
          </p:cNvSpPr>
          <p:nvPr userDrawn="1">
            <p:ph sz="half" idx="13"/>
          </p:nvPr>
        </p:nvSpPr>
        <p:spPr>
          <a:xfrm>
            <a:off x="520698" y="2886076"/>
            <a:ext cx="5475290" cy="3232149"/>
          </a:xfrm>
          <a:prstGeom prst="rect">
            <a:avLst/>
          </a:prstGeom>
        </p:spPr>
        <p:txBody>
          <a:bodyPr rtlCol="0">
            <a:normAutofit/>
          </a:bodyPr>
          <a:lstStyle>
            <a:lvl1pPr>
              <a:defRPr lang="en-US" dirty="0">
                <a:solidFill>
                  <a:schemeClr val="tx1"/>
                </a:solidFill>
              </a:defRPr>
            </a:lvl1pPr>
            <a:lvl2pPr>
              <a:defRPr lang="en-US" dirty="0">
                <a:solidFill>
                  <a:schemeClr val="tx1"/>
                </a:solidFill>
              </a:defRPr>
            </a:lvl2pPr>
            <a:lvl3pPr>
              <a:defRPr lang="en-US" dirty="0">
                <a:solidFill>
                  <a:schemeClr val="tx1"/>
                </a:solidFill>
              </a:defRPr>
            </a:lvl3pPr>
            <a:lvl4pPr>
              <a:defRPr lang="en-US" dirty="0">
                <a:solidFill>
                  <a:schemeClr val="tx1"/>
                </a:solidFill>
              </a:defRPr>
            </a:lvl4pPr>
            <a:lvl5pPr>
              <a:defRPr lang="en-IN" dirty="0">
                <a:solidFill>
                  <a:schemeClr val="tx1"/>
                </a:solidFill>
              </a:defRPr>
            </a:lvl5pPr>
          </a:lstStyle>
          <a:p>
            <a:pPr lvl="0" rtl="0">
              <a:buClr>
                <a:schemeClr val="accent2"/>
              </a:buClr>
            </a:pPr>
            <a:r>
              <a:rPr lang="nl-NL" noProof="0" smtClean="0"/>
              <a:t>Tekststijl van het model bewerken</a:t>
            </a:r>
          </a:p>
          <a:p>
            <a:pPr lvl="1" rtl="0">
              <a:buClr>
                <a:schemeClr val="accent2"/>
              </a:buClr>
            </a:pPr>
            <a:r>
              <a:rPr lang="nl-NL" noProof="0" smtClean="0"/>
              <a:t>Tweede niveau</a:t>
            </a:r>
          </a:p>
          <a:p>
            <a:pPr lvl="2" rtl="0">
              <a:buClr>
                <a:schemeClr val="accent2"/>
              </a:buClr>
            </a:pPr>
            <a:r>
              <a:rPr lang="nl-NL" noProof="0" smtClean="0"/>
              <a:t>Derde niveau</a:t>
            </a:r>
          </a:p>
          <a:p>
            <a:pPr lvl="3" rtl="0">
              <a:buClr>
                <a:schemeClr val="accent2"/>
              </a:buClr>
            </a:pPr>
            <a:r>
              <a:rPr lang="nl-NL" noProof="0" smtClean="0"/>
              <a:t>Vierde niveau</a:t>
            </a:r>
          </a:p>
          <a:p>
            <a:pPr lvl="4" rtl="0">
              <a:buClr>
                <a:schemeClr val="accent2"/>
              </a:buClr>
            </a:pPr>
            <a:r>
              <a:rPr lang="nl-NL" noProof="0" smtClean="0"/>
              <a:t>Vijfde niveau</a:t>
            </a:r>
            <a:endParaRPr lang="nl-NL" noProof="0" dirty="0"/>
          </a:p>
        </p:txBody>
      </p:sp>
      <p:sp>
        <p:nvSpPr>
          <p:cNvPr id="19" name="Tijdelijke aanduiding voor tekst 4">
            <a:extLst>
              <a:ext uri="{FF2B5EF4-FFF2-40B4-BE49-F238E27FC236}">
                <a16:creationId xmlns:a16="http://schemas.microsoft.com/office/drawing/2014/main" id="{47CDC5A2-8836-4ED3-8E78-18C24853D882}"/>
              </a:ext>
            </a:extLst>
          </p:cNvPr>
          <p:cNvSpPr>
            <a:spLocks noGrp="1"/>
          </p:cNvSpPr>
          <p:nvPr userDrawn="1">
            <p:ph type="body" sz="quarter" idx="14"/>
          </p:nvPr>
        </p:nvSpPr>
        <p:spPr>
          <a:xfrm>
            <a:off x="6186713" y="2104888"/>
            <a:ext cx="5475600" cy="781188"/>
          </a:xfrm>
          <a:prstGeom prst="rect">
            <a:avLst/>
          </a:prstGeom>
        </p:spPr>
        <p:txBody>
          <a:bodyPr rtlCol="0" anchor="b">
            <a:normAutofit/>
          </a:bodyPr>
          <a:lstStyle>
            <a:lvl1pPr marL="0" indent="0">
              <a:lnSpc>
                <a:spcPct val="100000"/>
              </a:lnSpc>
              <a:buNone/>
              <a:defRPr sz="2800" b="1">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nl-NL" noProof="0" smtClean="0"/>
              <a:t>Tekststijl van het model bewerken</a:t>
            </a:r>
          </a:p>
        </p:txBody>
      </p:sp>
      <p:sp>
        <p:nvSpPr>
          <p:cNvPr id="20" name="Tijdelijke aanduiding voor inhoud 5" title="Opsommingstekens">
            <a:extLst>
              <a:ext uri="{FF2B5EF4-FFF2-40B4-BE49-F238E27FC236}">
                <a16:creationId xmlns:a16="http://schemas.microsoft.com/office/drawing/2014/main" id="{D957FBD7-2C3C-4DD1-954F-DF1E007BE590}"/>
              </a:ext>
            </a:extLst>
          </p:cNvPr>
          <p:cNvSpPr>
            <a:spLocks noGrp="1"/>
          </p:cNvSpPr>
          <p:nvPr userDrawn="1">
            <p:ph sz="quarter" idx="15"/>
          </p:nvPr>
        </p:nvSpPr>
        <p:spPr>
          <a:xfrm>
            <a:off x="6186713" y="2886076"/>
            <a:ext cx="5475600" cy="3232149"/>
          </a:xfrm>
          <a:prstGeom prst="rect">
            <a:avLst/>
          </a:prstGeom>
        </p:spPr>
        <p:txBody>
          <a:bodyPr rtlCol="0">
            <a:normAutofit/>
          </a:bodyPr>
          <a:lstStyle>
            <a:lvl1pPr>
              <a:defRPr lang="en-US" dirty="0">
                <a:solidFill>
                  <a:schemeClr val="tx1"/>
                </a:solidFill>
              </a:defRPr>
            </a:lvl1pPr>
            <a:lvl2pPr>
              <a:defRPr lang="en-US" dirty="0">
                <a:solidFill>
                  <a:schemeClr val="tx1"/>
                </a:solidFill>
              </a:defRPr>
            </a:lvl2pPr>
            <a:lvl3pPr>
              <a:defRPr lang="en-US" dirty="0">
                <a:solidFill>
                  <a:schemeClr val="tx1"/>
                </a:solidFill>
              </a:defRPr>
            </a:lvl3pPr>
            <a:lvl4pPr>
              <a:defRPr lang="en-US" dirty="0">
                <a:solidFill>
                  <a:schemeClr val="tx1"/>
                </a:solidFill>
              </a:defRPr>
            </a:lvl4pPr>
            <a:lvl5pPr>
              <a:defRPr lang="en-IN" dirty="0">
                <a:solidFill>
                  <a:schemeClr val="tx1"/>
                </a:solidFill>
              </a:defRPr>
            </a:lvl5pPr>
          </a:lstStyle>
          <a:p>
            <a:pPr lvl="0" rtl="0">
              <a:buClr>
                <a:schemeClr val="accent2"/>
              </a:buClr>
            </a:pPr>
            <a:r>
              <a:rPr lang="nl-NL" noProof="0" smtClean="0"/>
              <a:t>Tekststijl van het model bewerken</a:t>
            </a:r>
          </a:p>
          <a:p>
            <a:pPr lvl="1" rtl="0">
              <a:buClr>
                <a:schemeClr val="accent2"/>
              </a:buClr>
            </a:pPr>
            <a:r>
              <a:rPr lang="nl-NL" noProof="0" smtClean="0"/>
              <a:t>Tweede niveau</a:t>
            </a:r>
          </a:p>
          <a:p>
            <a:pPr lvl="2" rtl="0">
              <a:buClr>
                <a:schemeClr val="accent2"/>
              </a:buClr>
            </a:pPr>
            <a:r>
              <a:rPr lang="nl-NL" noProof="0" smtClean="0"/>
              <a:t>Derde niveau</a:t>
            </a:r>
          </a:p>
          <a:p>
            <a:pPr lvl="3" rtl="0">
              <a:buClr>
                <a:schemeClr val="accent2"/>
              </a:buClr>
            </a:pPr>
            <a:r>
              <a:rPr lang="nl-NL" noProof="0" smtClean="0"/>
              <a:t>Vierde niveau</a:t>
            </a:r>
          </a:p>
          <a:p>
            <a:pPr lvl="4" rtl="0">
              <a:buClr>
                <a:schemeClr val="accent2"/>
              </a:buClr>
            </a:pPr>
            <a:r>
              <a:rPr lang="nl-NL" noProof="0" smtClean="0"/>
              <a:t>Vijfde niveau</a:t>
            </a:r>
            <a:endParaRPr lang="nl-NL" noProof="0" dirty="0"/>
          </a:p>
        </p:txBody>
      </p:sp>
      <p:sp>
        <p:nvSpPr>
          <p:cNvPr id="24" name="Tijdelijke aanduiding voor tekst 4" title="Subtitel">
            <a:extLst>
              <a:ext uri="{FF2B5EF4-FFF2-40B4-BE49-F238E27FC236}">
                <a16:creationId xmlns:a16="http://schemas.microsoft.com/office/drawing/2014/main" id="{77DB65FF-A89E-4562-8251-2BB63EFDD28E}"/>
              </a:ext>
            </a:extLst>
          </p:cNvPr>
          <p:cNvSpPr>
            <a:spLocks noGrp="1"/>
          </p:cNvSpPr>
          <p:nvPr userDrawn="1">
            <p:ph type="body" sz="quarter" idx="16" hasCustomPrompt="1"/>
          </p:nvPr>
        </p:nvSpPr>
        <p:spPr>
          <a:xfrm>
            <a:off x="520493" y="1376932"/>
            <a:ext cx="7368596" cy="608895"/>
          </a:xfrm>
          <a:prstGeom prst="rect">
            <a:avLst/>
          </a:prstGeom>
        </p:spPr>
        <p:txBody>
          <a:bodyPr rtlCol="0"/>
          <a:lstStyle>
            <a:lvl1pPr marL="0" indent="0">
              <a:buNone/>
              <a:defRPr sz="2000" spc="300">
                <a:solidFill>
                  <a:schemeClr val="accent6"/>
                </a:solidFill>
              </a:defRPr>
            </a:lvl1pPr>
            <a:lvl2pPr marL="457200" indent="0">
              <a:buNone/>
              <a:defRPr/>
            </a:lvl2pPr>
          </a:lstStyle>
          <a:p>
            <a:pPr lvl="0" rtl="0"/>
            <a:r>
              <a:rPr lang="nl-NL" noProof="0" dirty="0"/>
              <a:t>KLIK OM DE SUBTITELSTIJL TE BEWERKEN</a:t>
            </a:r>
          </a:p>
        </p:txBody>
      </p:sp>
      <p:sp>
        <p:nvSpPr>
          <p:cNvPr id="36" name="Parallellogram 35">
            <a:extLst>
              <a:ext uri="{FF2B5EF4-FFF2-40B4-BE49-F238E27FC236}">
                <a16:creationId xmlns:a16="http://schemas.microsoft.com/office/drawing/2014/main" id="{4EBB76E7-943E-4038-B700-114F66FBC609}"/>
              </a:ext>
            </a:extLst>
          </p:cNvPr>
          <p:cNvSpPr/>
          <p:nvPr userDrawn="1"/>
        </p:nvSpPr>
        <p:spPr>
          <a:xfrm flipH="1">
            <a:off x="6679908" y="1"/>
            <a:ext cx="1447800" cy="639064"/>
          </a:xfrm>
          <a:prstGeom prst="parallelogram">
            <a:avLst>
              <a:gd name="adj" fmla="val 135617"/>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rtl="0"/>
            <a:endParaRPr lang="nl-NL" noProof="0" dirty="0"/>
          </a:p>
        </p:txBody>
      </p:sp>
      <p:sp>
        <p:nvSpPr>
          <p:cNvPr id="2" name="Tijdelijke aanduiding voor voettekst 1">
            <a:extLst>
              <a:ext uri="{FF2B5EF4-FFF2-40B4-BE49-F238E27FC236}">
                <a16:creationId xmlns:a16="http://schemas.microsoft.com/office/drawing/2014/main" id="{03E79E9C-D961-6E47-A5C6-57689BAFF243}"/>
              </a:ext>
            </a:extLst>
          </p:cNvPr>
          <p:cNvSpPr>
            <a:spLocks noGrp="1"/>
          </p:cNvSpPr>
          <p:nvPr>
            <p:ph type="ftr" sz="quarter" idx="17"/>
          </p:nvPr>
        </p:nvSpPr>
        <p:spPr/>
        <p:txBody>
          <a:bodyPr rtlCol="0"/>
          <a:lstStyle>
            <a:lvl1pPr algn="l">
              <a:defRPr/>
            </a:lvl1pPr>
          </a:lstStyle>
          <a:p>
            <a:pPr rtl="0"/>
            <a:r>
              <a:rPr lang="nl-NL" noProof="0" dirty="0"/>
              <a:t>Een voettekst toevoegen</a:t>
            </a:r>
          </a:p>
        </p:txBody>
      </p:sp>
      <p:sp>
        <p:nvSpPr>
          <p:cNvPr id="3" name="Tijdelijke aanduiding voor dianummer 2">
            <a:extLst>
              <a:ext uri="{FF2B5EF4-FFF2-40B4-BE49-F238E27FC236}">
                <a16:creationId xmlns:a16="http://schemas.microsoft.com/office/drawing/2014/main" id="{B08BE157-60F2-194D-8C13-4AE120FC9EDE}"/>
              </a:ext>
            </a:extLst>
          </p:cNvPr>
          <p:cNvSpPr>
            <a:spLocks noGrp="1"/>
          </p:cNvSpPr>
          <p:nvPr>
            <p:ph type="sldNum" sz="quarter" idx="18"/>
          </p:nvPr>
        </p:nvSpPr>
        <p:spPr/>
        <p:txBody>
          <a:bodyPr rtlCol="0"/>
          <a:lstStyle/>
          <a:p>
            <a:pPr rtl="0"/>
            <a:fld id="{8699F50C-BE38-4BD0-BA84-9B090E1F2B9B}" type="slidenum">
              <a:rPr lang="nl-NL" noProof="0" smtClean="0"/>
              <a:t>‹nr.›</a:t>
            </a:fld>
            <a:endParaRPr lang="nl-NL" noProof="0" dirty="0"/>
          </a:p>
        </p:txBody>
      </p:sp>
      <p:sp>
        <p:nvSpPr>
          <p:cNvPr id="27" name="Titel 1" title="Titel ">
            <a:extLst>
              <a:ext uri="{FF2B5EF4-FFF2-40B4-BE49-F238E27FC236}">
                <a16:creationId xmlns:a16="http://schemas.microsoft.com/office/drawing/2014/main" id="{C3CC34F4-862A-42E7-B2FA-7B511CC2E879}"/>
              </a:ext>
            </a:extLst>
          </p:cNvPr>
          <p:cNvSpPr>
            <a:spLocks noGrp="1"/>
          </p:cNvSpPr>
          <p:nvPr userDrawn="1">
            <p:ph type="title" hasCustomPrompt="1"/>
          </p:nvPr>
        </p:nvSpPr>
        <p:spPr>
          <a:xfrm>
            <a:off x="518678" y="209028"/>
            <a:ext cx="8333222" cy="1147969"/>
          </a:xfrm>
          <a:prstGeom prst="rect">
            <a:avLst/>
          </a:prstGeom>
        </p:spPr>
        <p:txBody>
          <a:bodyPr bIns="0" rtlCol="0" anchor="b">
            <a:normAutofit/>
          </a:bodyPr>
          <a:lstStyle>
            <a:lvl1pPr>
              <a:defRPr sz="4400" b="1">
                <a:solidFill>
                  <a:schemeClr val="accent1"/>
                </a:solidFill>
              </a:defRPr>
            </a:lvl1pPr>
          </a:lstStyle>
          <a:p>
            <a:pPr rtl="0"/>
            <a:r>
              <a:rPr lang="nl-NL" noProof="0" dirty="0"/>
              <a:t>Klik om de titelstijl van het model te bewerken </a:t>
            </a:r>
          </a:p>
        </p:txBody>
      </p:sp>
      <p:pic>
        <p:nvPicPr>
          <p:cNvPr id="21" name="Afbeelding 20"/>
          <p:cNvPicPr>
            <a:picLocks noChangeAspect="1"/>
          </p:cNvPicPr>
          <p:nvPr userDrawn="1"/>
        </p:nvPicPr>
        <p:blipFill rotWithShape="1">
          <a:blip r:embed="rId2">
            <a:extLst>
              <a:ext uri="{28A0092B-C50C-407E-A947-70E740481C1C}">
                <a14:useLocalDpi xmlns:a14="http://schemas.microsoft.com/office/drawing/2010/main" val="0"/>
              </a:ext>
            </a:extLst>
          </a:blip>
          <a:srcRect b="24581"/>
          <a:stretch/>
        </p:blipFill>
        <p:spPr>
          <a:xfrm>
            <a:off x="10292750" y="5843452"/>
            <a:ext cx="1738736" cy="765166"/>
          </a:xfrm>
          <a:prstGeom prst="rect">
            <a:avLst/>
          </a:prstGeom>
        </p:spPr>
      </p:pic>
    </p:spTree>
    <p:extLst>
      <p:ext uri="{BB962C8B-B14F-4D97-AF65-F5344CB8AC3E}">
        <p14:creationId xmlns:p14="http://schemas.microsoft.com/office/powerpoint/2010/main" val="3256540265"/>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orient="horz" pos="2160">
          <p15:clr>
            <a:srgbClr val="FBAE40"/>
          </p15:clr>
        </p15:guide>
        <p15:guide id="2" pos="3840">
          <p15:clr>
            <a:srgbClr val="FBAE40"/>
          </p15:clr>
        </p15:guide>
        <p15:guide id="3" pos="393">
          <p15:clr>
            <a:srgbClr val="FBAE40"/>
          </p15:clr>
        </p15:guide>
        <p15:guide id="4" pos="7423">
          <p15:clr>
            <a:srgbClr val="FBAE40"/>
          </p15:clr>
        </p15:guide>
        <p15:guide id="5" orient="horz" pos="777"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Grafiek">
    <p:spTree>
      <p:nvGrpSpPr>
        <p:cNvPr id="1" name=""/>
        <p:cNvGrpSpPr/>
        <p:nvPr/>
      </p:nvGrpSpPr>
      <p:grpSpPr>
        <a:xfrm>
          <a:off x="0" y="0"/>
          <a:ext cx="0" cy="0"/>
          <a:chOff x="0" y="0"/>
          <a:chExt cx="0" cy="0"/>
        </a:xfrm>
      </p:grpSpPr>
      <p:grpSp>
        <p:nvGrpSpPr>
          <p:cNvPr id="28" name="Groep 27">
            <a:extLst>
              <a:ext uri="{FF2B5EF4-FFF2-40B4-BE49-F238E27FC236}">
                <a16:creationId xmlns:a16="http://schemas.microsoft.com/office/drawing/2014/main" id="{5806E656-313A-47B1-B381-D004200F7A01}"/>
              </a:ext>
            </a:extLst>
          </p:cNvPr>
          <p:cNvGrpSpPr/>
          <p:nvPr userDrawn="1"/>
        </p:nvGrpSpPr>
        <p:grpSpPr>
          <a:xfrm flipH="1">
            <a:off x="7561328" y="0"/>
            <a:ext cx="4831840" cy="3541007"/>
            <a:chOff x="-192127" y="-2"/>
            <a:chExt cx="4831840" cy="3367272"/>
          </a:xfrm>
        </p:grpSpPr>
        <p:sp>
          <p:nvSpPr>
            <p:cNvPr id="29" name="Diagonale streep 28">
              <a:extLst>
                <a:ext uri="{FF2B5EF4-FFF2-40B4-BE49-F238E27FC236}">
                  <a16:creationId xmlns:a16="http://schemas.microsoft.com/office/drawing/2014/main" id="{65F8E2DA-4BB4-4421-9172-A11AF38DFEF4}"/>
                </a:ext>
              </a:extLst>
            </p:cNvPr>
            <p:cNvSpPr/>
            <p:nvPr userDrawn="1"/>
          </p:nvSpPr>
          <p:spPr>
            <a:xfrm>
              <a:off x="0" y="-1"/>
              <a:ext cx="4639713" cy="3367271"/>
            </a:xfrm>
            <a:prstGeom prst="diagStripe">
              <a:avLst>
                <a:gd name="adj" fmla="val 51202"/>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nl-NL" noProof="0" dirty="0">
                <a:solidFill>
                  <a:schemeClr val="tx1"/>
                </a:solidFill>
              </a:endParaRPr>
            </a:p>
          </p:txBody>
        </p:sp>
        <p:cxnSp>
          <p:nvCxnSpPr>
            <p:cNvPr id="30" name="Rechte verbindingslijn 29">
              <a:extLst>
                <a:ext uri="{FF2B5EF4-FFF2-40B4-BE49-F238E27FC236}">
                  <a16:creationId xmlns:a16="http://schemas.microsoft.com/office/drawing/2014/main" id="{6EDB47F2-B6A7-40B4-8A2C-06719F75C085}"/>
                </a:ext>
              </a:extLst>
            </p:cNvPr>
            <p:cNvCxnSpPr>
              <a:cxnSpLocks/>
            </p:cNvCxnSpPr>
            <p:nvPr userDrawn="1"/>
          </p:nvCxnSpPr>
          <p:spPr>
            <a:xfrm flipV="1">
              <a:off x="1433638" y="-2"/>
              <a:ext cx="1240971" cy="916595"/>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31" name="Parallelogram 30">
              <a:extLst>
                <a:ext uri="{FF2B5EF4-FFF2-40B4-BE49-F238E27FC236}">
                  <a16:creationId xmlns:a16="http://schemas.microsoft.com/office/drawing/2014/main" id="{B188E7A9-2351-4B68-98B8-10099CB39CD2}"/>
                </a:ext>
              </a:extLst>
            </p:cNvPr>
            <p:cNvSpPr/>
            <p:nvPr userDrawn="1"/>
          </p:nvSpPr>
          <p:spPr>
            <a:xfrm rot="19421162">
              <a:off x="-192127" y="1140864"/>
              <a:ext cx="1354398" cy="214994"/>
            </a:xfrm>
            <a:prstGeom prst="parallelogram">
              <a:avLst>
                <a:gd name="adj" fmla="val 72003"/>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nl-NL" noProof="0" dirty="0"/>
            </a:p>
          </p:txBody>
        </p:sp>
      </p:grpSp>
      <p:sp>
        <p:nvSpPr>
          <p:cNvPr id="33" name="Parallellogram 32">
            <a:extLst>
              <a:ext uri="{FF2B5EF4-FFF2-40B4-BE49-F238E27FC236}">
                <a16:creationId xmlns:a16="http://schemas.microsoft.com/office/drawing/2014/main" id="{F088C182-BF10-45B2-B159-7702E00D31D4}"/>
              </a:ext>
            </a:extLst>
          </p:cNvPr>
          <p:cNvSpPr/>
          <p:nvPr userDrawn="1"/>
        </p:nvSpPr>
        <p:spPr>
          <a:xfrm flipH="1">
            <a:off x="6679908" y="1"/>
            <a:ext cx="1447800" cy="639064"/>
          </a:xfrm>
          <a:prstGeom prst="parallelogram">
            <a:avLst>
              <a:gd name="adj" fmla="val 135617"/>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rtl="0"/>
            <a:endParaRPr lang="nl-NL" noProof="0" dirty="0"/>
          </a:p>
        </p:txBody>
      </p:sp>
      <p:sp>
        <p:nvSpPr>
          <p:cNvPr id="34" name="Tijdelijke aanduiding voor tekst 4" title="Subtitel">
            <a:extLst>
              <a:ext uri="{FF2B5EF4-FFF2-40B4-BE49-F238E27FC236}">
                <a16:creationId xmlns:a16="http://schemas.microsoft.com/office/drawing/2014/main" id="{FB561B16-2788-452A-B7AF-A482256DCDF2}"/>
              </a:ext>
            </a:extLst>
          </p:cNvPr>
          <p:cNvSpPr>
            <a:spLocks noGrp="1"/>
          </p:cNvSpPr>
          <p:nvPr>
            <p:ph type="body" sz="quarter" idx="16" hasCustomPrompt="1"/>
          </p:nvPr>
        </p:nvSpPr>
        <p:spPr>
          <a:xfrm>
            <a:off x="520493" y="1376932"/>
            <a:ext cx="7368596" cy="608895"/>
          </a:xfrm>
          <a:prstGeom prst="rect">
            <a:avLst/>
          </a:prstGeom>
        </p:spPr>
        <p:txBody>
          <a:bodyPr rtlCol="0"/>
          <a:lstStyle>
            <a:lvl1pPr marL="0" indent="0">
              <a:buNone/>
              <a:defRPr sz="2000" spc="300">
                <a:solidFill>
                  <a:schemeClr val="accent6"/>
                </a:solidFill>
              </a:defRPr>
            </a:lvl1pPr>
            <a:lvl2pPr marL="457200" indent="0">
              <a:buNone/>
              <a:defRPr/>
            </a:lvl2pPr>
          </a:lstStyle>
          <a:p>
            <a:pPr lvl="0" rtl="0"/>
            <a:r>
              <a:rPr lang="nl-NL" noProof="0" dirty="0"/>
              <a:t>KLIK OM DE SUBTITELSTIJL TE BEWERKEN</a:t>
            </a:r>
          </a:p>
        </p:txBody>
      </p:sp>
      <p:sp>
        <p:nvSpPr>
          <p:cNvPr id="2" name="Tijdelijke aanduiding voor voettekst 1">
            <a:extLst>
              <a:ext uri="{FF2B5EF4-FFF2-40B4-BE49-F238E27FC236}">
                <a16:creationId xmlns:a16="http://schemas.microsoft.com/office/drawing/2014/main" id="{D6990C03-1647-2044-B335-6F5F19E4E5FC}"/>
              </a:ext>
            </a:extLst>
          </p:cNvPr>
          <p:cNvSpPr>
            <a:spLocks noGrp="1"/>
          </p:cNvSpPr>
          <p:nvPr>
            <p:ph type="ftr" sz="quarter" idx="17"/>
          </p:nvPr>
        </p:nvSpPr>
        <p:spPr/>
        <p:txBody>
          <a:bodyPr rtlCol="0"/>
          <a:lstStyle/>
          <a:p>
            <a:pPr rtl="0"/>
            <a:r>
              <a:rPr lang="nl-NL" noProof="0" dirty="0"/>
              <a:t>Een voettekst toevoegen</a:t>
            </a:r>
          </a:p>
        </p:txBody>
      </p:sp>
      <p:sp>
        <p:nvSpPr>
          <p:cNvPr id="3" name="Tijdelijke aanduiding voor dianummer 2">
            <a:extLst>
              <a:ext uri="{FF2B5EF4-FFF2-40B4-BE49-F238E27FC236}">
                <a16:creationId xmlns:a16="http://schemas.microsoft.com/office/drawing/2014/main" id="{4F03A7CC-E6DC-1544-BE55-15EC1718B77C}"/>
              </a:ext>
            </a:extLst>
          </p:cNvPr>
          <p:cNvSpPr>
            <a:spLocks noGrp="1"/>
          </p:cNvSpPr>
          <p:nvPr>
            <p:ph type="sldNum" sz="quarter" idx="18"/>
          </p:nvPr>
        </p:nvSpPr>
        <p:spPr/>
        <p:txBody>
          <a:bodyPr rtlCol="0"/>
          <a:lstStyle/>
          <a:p>
            <a:pPr rtl="0"/>
            <a:fld id="{8699F50C-BE38-4BD0-BA84-9B090E1F2B9B}" type="slidenum">
              <a:rPr lang="nl-NL" noProof="0" smtClean="0"/>
              <a:t>‹nr.›</a:t>
            </a:fld>
            <a:endParaRPr lang="nl-NL" noProof="0" dirty="0"/>
          </a:p>
        </p:txBody>
      </p:sp>
      <p:sp>
        <p:nvSpPr>
          <p:cNvPr id="17" name="Titel 1" title="Titel ">
            <a:extLst>
              <a:ext uri="{FF2B5EF4-FFF2-40B4-BE49-F238E27FC236}">
                <a16:creationId xmlns:a16="http://schemas.microsoft.com/office/drawing/2014/main" id="{BDEC780E-6412-1344-A62E-6B84E9CCB678}"/>
              </a:ext>
            </a:extLst>
          </p:cNvPr>
          <p:cNvSpPr>
            <a:spLocks noGrp="1"/>
          </p:cNvSpPr>
          <p:nvPr>
            <p:ph type="title" hasCustomPrompt="1"/>
          </p:nvPr>
        </p:nvSpPr>
        <p:spPr>
          <a:xfrm>
            <a:off x="518678" y="209028"/>
            <a:ext cx="8333222" cy="1147969"/>
          </a:xfrm>
          <a:prstGeom prst="rect">
            <a:avLst/>
          </a:prstGeom>
        </p:spPr>
        <p:txBody>
          <a:bodyPr bIns="0" rtlCol="0" anchor="b">
            <a:normAutofit/>
          </a:bodyPr>
          <a:lstStyle>
            <a:lvl1pPr>
              <a:defRPr sz="4400" b="1">
                <a:solidFill>
                  <a:schemeClr val="accent1"/>
                </a:solidFill>
              </a:defRPr>
            </a:lvl1pPr>
          </a:lstStyle>
          <a:p>
            <a:pPr rtl="0"/>
            <a:r>
              <a:rPr lang="nl-NL" noProof="0" dirty="0"/>
              <a:t>Klik om de titelstijl van het model te bewerken </a:t>
            </a:r>
          </a:p>
        </p:txBody>
      </p:sp>
      <p:sp>
        <p:nvSpPr>
          <p:cNvPr id="5" name="Tijdelijke aanduiding voor tekst 4">
            <a:extLst>
              <a:ext uri="{FF2B5EF4-FFF2-40B4-BE49-F238E27FC236}">
                <a16:creationId xmlns:a16="http://schemas.microsoft.com/office/drawing/2014/main" id="{2C82AC85-33B6-2B49-8BF4-08414444375C}"/>
              </a:ext>
            </a:extLst>
          </p:cNvPr>
          <p:cNvSpPr>
            <a:spLocks noGrp="1"/>
          </p:cNvSpPr>
          <p:nvPr>
            <p:ph type="body" sz="quarter" idx="19" hasCustomPrompt="1"/>
          </p:nvPr>
        </p:nvSpPr>
        <p:spPr>
          <a:xfrm>
            <a:off x="531814" y="2005762"/>
            <a:ext cx="5225764" cy="4083888"/>
          </a:xfrm>
          <a:prstGeom prst="rect">
            <a:avLst/>
          </a:prstGeom>
        </p:spPr>
        <p:txBody>
          <a:bodyPr rtlCol="0"/>
          <a:lstStyle>
            <a:lvl1pPr marL="0" indent="0">
              <a:buNone/>
              <a:defRPr sz="2400">
                <a:solidFill>
                  <a:schemeClr val="tx1"/>
                </a:solidFill>
              </a:defRPr>
            </a:lvl1pPr>
            <a:lvl2pPr marL="457200" indent="0">
              <a:buNone/>
              <a:defRPr sz="2400">
                <a:solidFill>
                  <a:schemeClr val="bg1"/>
                </a:solidFill>
              </a:defRPr>
            </a:lvl2pPr>
            <a:lvl3pPr marL="914400" indent="0">
              <a:buNone/>
              <a:defRPr sz="2400">
                <a:solidFill>
                  <a:schemeClr val="bg1"/>
                </a:solidFill>
              </a:defRPr>
            </a:lvl3pPr>
            <a:lvl4pPr marL="1371600" indent="0">
              <a:buNone/>
              <a:defRPr sz="2400">
                <a:solidFill>
                  <a:schemeClr val="bg1"/>
                </a:solidFill>
              </a:defRPr>
            </a:lvl4pPr>
            <a:lvl5pPr marL="1828800" indent="0">
              <a:buNone/>
              <a:defRPr sz="2400">
                <a:solidFill>
                  <a:schemeClr val="bg1"/>
                </a:solidFill>
              </a:defRPr>
            </a:lvl5pPr>
          </a:lstStyle>
          <a:p>
            <a:pPr lvl="0" rtl="0"/>
            <a:r>
              <a:rPr lang="nl-NL" noProof="0" dirty="0"/>
              <a:t>Tekst hier</a:t>
            </a:r>
          </a:p>
        </p:txBody>
      </p:sp>
      <p:sp>
        <p:nvSpPr>
          <p:cNvPr id="20" name="Tijdelijke aanduiding voor grafiek 2" title="Grafiek">
            <a:extLst>
              <a:ext uri="{FF2B5EF4-FFF2-40B4-BE49-F238E27FC236}">
                <a16:creationId xmlns:a16="http://schemas.microsoft.com/office/drawing/2014/main" id="{0EF0FD2A-B62A-4931-846D-2602DED26606}"/>
              </a:ext>
            </a:extLst>
          </p:cNvPr>
          <p:cNvSpPr>
            <a:spLocks noGrp="1"/>
          </p:cNvSpPr>
          <p:nvPr>
            <p:ph type="chart" sz="quarter" idx="10"/>
          </p:nvPr>
        </p:nvSpPr>
        <p:spPr>
          <a:xfrm>
            <a:off x="5796114" y="2005762"/>
            <a:ext cx="5719397" cy="4084470"/>
          </a:xfrm>
          <a:prstGeom prst="rect">
            <a:avLst/>
          </a:prstGeom>
        </p:spPr>
        <p:txBody>
          <a:bodyPr vert="horz" lIns="91420" tIns="45710" rIns="91420" bIns="45710" rtlCol="0">
            <a:noAutofit/>
          </a:bodyPr>
          <a:lstStyle>
            <a:lvl1pPr marL="0" indent="0" algn="ctr">
              <a:buNone/>
              <a:defRPr sz="2000" b="0" i="0">
                <a:solidFill>
                  <a:schemeClr val="tx1"/>
                </a:solidFill>
                <a:latin typeface="+mn-lt"/>
                <a:cs typeface="CiscoSans ExtraLight"/>
              </a:defRPr>
            </a:lvl1pPr>
          </a:lstStyle>
          <a:p>
            <a:pPr lvl="0" rtl="0"/>
            <a:r>
              <a:rPr lang="nl-NL" noProof="0" smtClean="0"/>
              <a:t>Klik op het pictogram als u een grafiek wilt toevoegen</a:t>
            </a:r>
            <a:endParaRPr lang="nl-NL" noProof="0" dirty="0"/>
          </a:p>
        </p:txBody>
      </p:sp>
      <p:pic>
        <p:nvPicPr>
          <p:cNvPr id="14" name="Afbeelding 13"/>
          <p:cNvPicPr>
            <a:picLocks noChangeAspect="1"/>
          </p:cNvPicPr>
          <p:nvPr userDrawn="1"/>
        </p:nvPicPr>
        <p:blipFill rotWithShape="1">
          <a:blip r:embed="rId2">
            <a:extLst>
              <a:ext uri="{28A0092B-C50C-407E-A947-70E740481C1C}">
                <a14:useLocalDpi xmlns:a14="http://schemas.microsoft.com/office/drawing/2010/main" val="0"/>
              </a:ext>
            </a:extLst>
          </a:blip>
          <a:srcRect b="24581"/>
          <a:stretch/>
        </p:blipFill>
        <p:spPr>
          <a:xfrm>
            <a:off x="10292750" y="5843452"/>
            <a:ext cx="1738736" cy="765166"/>
          </a:xfrm>
          <a:prstGeom prst="rect">
            <a:avLst/>
          </a:prstGeom>
        </p:spPr>
      </p:pic>
    </p:spTree>
    <p:extLst>
      <p:ext uri="{BB962C8B-B14F-4D97-AF65-F5344CB8AC3E}">
        <p14:creationId xmlns:p14="http://schemas.microsoft.com/office/powerpoint/2010/main" val="2200477079"/>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orient="horz" pos="142">
          <p15:clr>
            <a:srgbClr val="FBAE40"/>
          </p15:clr>
        </p15:guide>
        <p15:guide id="2" pos="3840">
          <p15:clr>
            <a:srgbClr val="FBAE40"/>
          </p15:clr>
        </p15:guide>
        <p15:guide id="3" pos="778">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abel">
    <p:spTree>
      <p:nvGrpSpPr>
        <p:cNvPr id="1" name=""/>
        <p:cNvGrpSpPr/>
        <p:nvPr/>
      </p:nvGrpSpPr>
      <p:grpSpPr>
        <a:xfrm>
          <a:off x="0" y="0"/>
          <a:ext cx="0" cy="0"/>
          <a:chOff x="0" y="0"/>
          <a:chExt cx="0" cy="0"/>
        </a:xfrm>
      </p:grpSpPr>
      <p:sp>
        <p:nvSpPr>
          <p:cNvPr id="15" name="Tijdelijke aanduiding voor tabel 11" title="Tabel">
            <a:extLst>
              <a:ext uri="{FF2B5EF4-FFF2-40B4-BE49-F238E27FC236}">
                <a16:creationId xmlns:a16="http://schemas.microsoft.com/office/drawing/2014/main" id="{7CD3E31F-0AF8-4EB8-B6FA-BD95A2EDA63B}"/>
              </a:ext>
            </a:extLst>
          </p:cNvPr>
          <p:cNvSpPr>
            <a:spLocks noGrp="1"/>
          </p:cNvSpPr>
          <p:nvPr>
            <p:ph type="tbl" sz="quarter" idx="12"/>
          </p:nvPr>
        </p:nvSpPr>
        <p:spPr>
          <a:xfrm>
            <a:off x="722594" y="2982872"/>
            <a:ext cx="10993375" cy="3433180"/>
          </a:xfrm>
          <a:prstGeom prst="rect">
            <a:avLst/>
          </a:prstGeom>
        </p:spPr>
        <p:txBody>
          <a:bodyPr lIns="91420" tIns="45710" rIns="91420" bIns="45710" rtlCol="0">
            <a:noAutofit/>
          </a:bodyPr>
          <a:lstStyle>
            <a:lvl1pPr marL="0" indent="0" algn="ctr">
              <a:buNone/>
              <a:defRPr sz="2000" baseline="0">
                <a:solidFill>
                  <a:schemeClr val="tx1"/>
                </a:solidFill>
                <a:latin typeface="+mn-lt"/>
              </a:defRPr>
            </a:lvl1pPr>
          </a:lstStyle>
          <a:p>
            <a:pPr lvl="0" rtl="0"/>
            <a:r>
              <a:rPr lang="nl-NL" noProof="0" smtClean="0"/>
              <a:t>Klik op het pictogram als u een tabel wilt toevoegen</a:t>
            </a:r>
            <a:endParaRPr lang="nl-NL" noProof="0" dirty="0"/>
          </a:p>
        </p:txBody>
      </p:sp>
      <p:grpSp>
        <p:nvGrpSpPr>
          <p:cNvPr id="26" name="Groep 25">
            <a:extLst>
              <a:ext uri="{FF2B5EF4-FFF2-40B4-BE49-F238E27FC236}">
                <a16:creationId xmlns:a16="http://schemas.microsoft.com/office/drawing/2014/main" id="{36C8A74F-FDDF-48E8-AC2B-A5BD59D7D6A3}"/>
              </a:ext>
            </a:extLst>
          </p:cNvPr>
          <p:cNvGrpSpPr/>
          <p:nvPr userDrawn="1"/>
        </p:nvGrpSpPr>
        <p:grpSpPr>
          <a:xfrm flipH="1">
            <a:off x="7561328" y="0"/>
            <a:ext cx="4831840" cy="3541007"/>
            <a:chOff x="-192127" y="-2"/>
            <a:chExt cx="4831840" cy="3367272"/>
          </a:xfrm>
        </p:grpSpPr>
        <p:sp>
          <p:nvSpPr>
            <p:cNvPr id="27" name="Diagonale streep 26">
              <a:extLst>
                <a:ext uri="{FF2B5EF4-FFF2-40B4-BE49-F238E27FC236}">
                  <a16:creationId xmlns:a16="http://schemas.microsoft.com/office/drawing/2014/main" id="{2D5247F3-E6EB-4003-B1FD-F6200F0738E5}"/>
                </a:ext>
              </a:extLst>
            </p:cNvPr>
            <p:cNvSpPr/>
            <p:nvPr userDrawn="1"/>
          </p:nvSpPr>
          <p:spPr>
            <a:xfrm>
              <a:off x="0" y="-1"/>
              <a:ext cx="4639713" cy="3367271"/>
            </a:xfrm>
            <a:prstGeom prst="diagStripe">
              <a:avLst>
                <a:gd name="adj" fmla="val 51202"/>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nl-NL" noProof="0" dirty="0">
                <a:solidFill>
                  <a:schemeClr val="tx1"/>
                </a:solidFill>
              </a:endParaRPr>
            </a:p>
          </p:txBody>
        </p:sp>
        <p:cxnSp>
          <p:nvCxnSpPr>
            <p:cNvPr id="28" name="Rechte verbindingslijn 27">
              <a:extLst>
                <a:ext uri="{FF2B5EF4-FFF2-40B4-BE49-F238E27FC236}">
                  <a16:creationId xmlns:a16="http://schemas.microsoft.com/office/drawing/2014/main" id="{E9B7D995-9FB8-4461-8AAA-FA8B9A145B6B}"/>
                </a:ext>
              </a:extLst>
            </p:cNvPr>
            <p:cNvCxnSpPr>
              <a:cxnSpLocks/>
            </p:cNvCxnSpPr>
            <p:nvPr userDrawn="1"/>
          </p:nvCxnSpPr>
          <p:spPr>
            <a:xfrm flipV="1">
              <a:off x="1433638" y="-2"/>
              <a:ext cx="1240971" cy="916595"/>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33" name="Parallellogram 32">
              <a:extLst>
                <a:ext uri="{FF2B5EF4-FFF2-40B4-BE49-F238E27FC236}">
                  <a16:creationId xmlns:a16="http://schemas.microsoft.com/office/drawing/2014/main" id="{849B962F-68BC-4B89-B4D8-D862517534DF}"/>
                </a:ext>
              </a:extLst>
            </p:cNvPr>
            <p:cNvSpPr/>
            <p:nvPr userDrawn="1"/>
          </p:nvSpPr>
          <p:spPr>
            <a:xfrm rot="19421162">
              <a:off x="-192127" y="1140864"/>
              <a:ext cx="1354398" cy="214994"/>
            </a:xfrm>
            <a:prstGeom prst="parallelogram">
              <a:avLst>
                <a:gd name="adj" fmla="val 72003"/>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nl-NL" noProof="0" dirty="0"/>
            </a:p>
          </p:txBody>
        </p:sp>
      </p:grpSp>
      <p:sp>
        <p:nvSpPr>
          <p:cNvPr id="36" name="Parallellogram 35">
            <a:extLst>
              <a:ext uri="{FF2B5EF4-FFF2-40B4-BE49-F238E27FC236}">
                <a16:creationId xmlns:a16="http://schemas.microsoft.com/office/drawing/2014/main" id="{8006416B-866C-47E5-8480-109B40F9EAA9}"/>
              </a:ext>
            </a:extLst>
          </p:cNvPr>
          <p:cNvSpPr/>
          <p:nvPr userDrawn="1"/>
        </p:nvSpPr>
        <p:spPr>
          <a:xfrm flipH="1">
            <a:off x="6679908" y="1"/>
            <a:ext cx="1447800" cy="639064"/>
          </a:xfrm>
          <a:prstGeom prst="parallelogram">
            <a:avLst>
              <a:gd name="adj" fmla="val 135617"/>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nl-NL" noProof="0" dirty="0"/>
          </a:p>
        </p:txBody>
      </p:sp>
      <p:sp>
        <p:nvSpPr>
          <p:cNvPr id="37" name="Tijdelijke aanduiding voor tekst 4" title="Subtitel">
            <a:extLst>
              <a:ext uri="{FF2B5EF4-FFF2-40B4-BE49-F238E27FC236}">
                <a16:creationId xmlns:a16="http://schemas.microsoft.com/office/drawing/2014/main" id="{FE79FAE9-2A8C-46BA-8738-44CBCF7294A9}"/>
              </a:ext>
            </a:extLst>
          </p:cNvPr>
          <p:cNvSpPr>
            <a:spLocks noGrp="1"/>
          </p:cNvSpPr>
          <p:nvPr>
            <p:ph type="body" sz="quarter" idx="16" hasCustomPrompt="1"/>
          </p:nvPr>
        </p:nvSpPr>
        <p:spPr>
          <a:xfrm>
            <a:off x="520493" y="1376932"/>
            <a:ext cx="7368596" cy="608895"/>
          </a:xfrm>
          <a:prstGeom prst="rect">
            <a:avLst/>
          </a:prstGeom>
        </p:spPr>
        <p:txBody>
          <a:bodyPr rtlCol="0"/>
          <a:lstStyle>
            <a:lvl1pPr marL="0" indent="0">
              <a:buNone/>
              <a:defRPr sz="2000" spc="300">
                <a:solidFill>
                  <a:schemeClr val="accent6"/>
                </a:solidFill>
              </a:defRPr>
            </a:lvl1pPr>
            <a:lvl2pPr marL="457200" indent="0">
              <a:buNone/>
              <a:defRPr/>
            </a:lvl2pPr>
          </a:lstStyle>
          <a:p>
            <a:pPr lvl="0" rtl="0"/>
            <a:r>
              <a:rPr lang="nl-NL" noProof="0" dirty="0"/>
              <a:t>KLIK OM DE SUBTITELSTIJL TE BEWERKEN</a:t>
            </a:r>
          </a:p>
        </p:txBody>
      </p:sp>
      <p:sp>
        <p:nvSpPr>
          <p:cNvPr id="2" name="Tijdelijke aanduiding voor voettekst 1">
            <a:extLst>
              <a:ext uri="{FF2B5EF4-FFF2-40B4-BE49-F238E27FC236}">
                <a16:creationId xmlns:a16="http://schemas.microsoft.com/office/drawing/2014/main" id="{5750A33E-CEFE-4D43-9554-513B01B1D3D9}"/>
              </a:ext>
            </a:extLst>
          </p:cNvPr>
          <p:cNvSpPr>
            <a:spLocks noGrp="1"/>
          </p:cNvSpPr>
          <p:nvPr>
            <p:ph type="ftr" sz="quarter" idx="17"/>
          </p:nvPr>
        </p:nvSpPr>
        <p:spPr/>
        <p:txBody>
          <a:bodyPr rtlCol="0"/>
          <a:lstStyle/>
          <a:p>
            <a:pPr rtl="0"/>
            <a:r>
              <a:rPr lang="nl-NL" noProof="0" dirty="0"/>
              <a:t>Een voettekst toevoegen</a:t>
            </a:r>
          </a:p>
        </p:txBody>
      </p:sp>
      <p:sp>
        <p:nvSpPr>
          <p:cNvPr id="3" name="Tijdelijke aanduiding voor dianummer 2">
            <a:extLst>
              <a:ext uri="{FF2B5EF4-FFF2-40B4-BE49-F238E27FC236}">
                <a16:creationId xmlns:a16="http://schemas.microsoft.com/office/drawing/2014/main" id="{4A960C75-8FA7-5740-9388-2B5112B2C5B9}"/>
              </a:ext>
            </a:extLst>
          </p:cNvPr>
          <p:cNvSpPr>
            <a:spLocks noGrp="1"/>
          </p:cNvSpPr>
          <p:nvPr>
            <p:ph type="sldNum" sz="quarter" idx="18"/>
          </p:nvPr>
        </p:nvSpPr>
        <p:spPr/>
        <p:txBody>
          <a:bodyPr rtlCol="0"/>
          <a:lstStyle/>
          <a:p>
            <a:pPr rtl="0"/>
            <a:fld id="{8699F50C-BE38-4BD0-BA84-9B090E1F2B9B}" type="slidenum">
              <a:rPr lang="nl-NL" noProof="0" smtClean="0"/>
              <a:t>‹nr.›</a:t>
            </a:fld>
            <a:endParaRPr lang="nl-NL" noProof="0" dirty="0"/>
          </a:p>
        </p:txBody>
      </p:sp>
      <p:sp>
        <p:nvSpPr>
          <p:cNvPr id="17" name="Titel 1" title="Titel ">
            <a:extLst>
              <a:ext uri="{FF2B5EF4-FFF2-40B4-BE49-F238E27FC236}">
                <a16:creationId xmlns:a16="http://schemas.microsoft.com/office/drawing/2014/main" id="{0F525D04-A814-7A4D-9732-11097EA76257}"/>
              </a:ext>
            </a:extLst>
          </p:cNvPr>
          <p:cNvSpPr>
            <a:spLocks noGrp="1"/>
          </p:cNvSpPr>
          <p:nvPr>
            <p:ph type="title" hasCustomPrompt="1"/>
          </p:nvPr>
        </p:nvSpPr>
        <p:spPr>
          <a:xfrm>
            <a:off x="518678" y="209028"/>
            <a:ext cx="8333222" cy="1147969"/>
          </a:xfrm>
          <a:prstGeom prst="rect">
            <a:avLst/>
          </a:prstGeom>
        </p:spPr>
        <p:txBody>
          <a:bodyPr bIns="0" rtlCol="0" anchor="b">
            <a:normAutofit/>
          </a:bodyPr>
          <a:lstStyle>
            <a:lvl1pPr>
              <a:defRPr sz="4400" b="1">
                <a:solidFill>
                  <a:schemeClr val="accent1"/>
                </a:solidFill>
              </a:defRPr>
            </a:lvl1pPr>
          </a:lstStyle>
          <a:p>
            <a:pPr rtl="0"/>
            <a:r>
              <a:rPr lang="nl-NL" noProof="0" dirty="0"/>
              <a:t>Klik om de titelstijl van het model te bewerken </a:t>
            </a:r>
          </a:p>
        </p:txBody>
      </p:sp>
      <p:pic>
        <p:nvPicPr>
          <p:cNvPr id="13" name="Afbeelding 12"/>
          <p:cNvPicPr>
            <a:picLocks noChangeAspect="1"/>
          </p:cNvPicPr>
          <p:nvPr userDrawn="1"/>
        </p:nvPicPr>
        <p:blipFill rotWithShape="1">
          <a:blip r:embed="rId2">
            <a:extLst>
              <a:ext uri="{28A0092B-C50C-407E-A947-70E740481C1C}">
                <a14:useLocalDpi xmlns:a14="http://schemas.microsoft.com/office/drawing/2010/main" val="0"/>
              </a:ext>
            </a:extLst>
          </a:blip>
          <a:srcRect b="24581"/>
          <a:stretch/>
        </p:blipFill>
        <p:spPr>
          <a:xfrm>
            <a:off x="10292750" y="5843452"/>
            <a:ext cx="1738736" cy="765166"/>
          </a:xfrm>
          <a:prstGeom prst="rect">
            <a:avLst/>
          </a:prstGeom>
        </p:spPr>
      </p:pic>
    </p:spTree>
    <p:extLst>
      <p:ext uri="{BB962C8B-B14F-4D97-AF65-F5344CB8AC3E}">
        <p14:creationId xmlns:p14="http://schemas.microsoft.com/office/powerpoint/2010/main" val="3415060917"/>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orient="horz" pos="142">
          <p15:clr>
            <a:srgbClr val="FBAE40"/>
          </p15:clr>
        </p15:guide>
        <p15:guide id="2" pos="3840">
          <p15:clr>
            <a:srgbClr val="FBAE40"/>
          </p15:clr>
        </p15:guide>
        <p15:guide id="3" pos="778">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Grote foto">
    <p:spTree>
      <p:nvGrpSpPr>
        <p:cNvPr id="1" name=""/>
        <p:cNvGrpSpPr/>
        <p:nvPr/>
      </p:nvGrpSpPr>
      <p:grpSpPr>
        <a:xfrm>
          <a:off x="0" y="0"/>
          <a:ext cx="0" cy="0"/>
          <a:chOff x="0" y="0"/>
          <a:chExt cx="0" cy="0"/>
        </a:xfrm>
      </p:grpSpPr>
      <p:sp>
        <p:nvSpPr>
          <p:cNvPr id="4" name="Rechthoekige driehoek 3">
            <a:extLst>
              <a:ext uri="{FF2B5EF4-FFF2-40B4-BE49-F238E27FC236}">
                <a16:creationId xmlns:a16="http://schemas.microsoft.com/office/drawing/2014/main" id="{79ED029D-F488-47E5-B064-0E35B31D23A5}"/>
              </a:ext>
            </a:extLst>
          </p:cNvPr>
          <p:cNvSpPr/>
          <p:nvPr userDrawn="1"/>
        </p:nvSpPr>
        <p:spPr>
          <a:xfrm flipV="1">
            <a:off x="0" y="-5"/>
            <a:ext cx="11747500" cy="6299203"/>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nl-NL" noProof="0" dirty="0"/>
          </a:p>
        </p:txBody>
      </p:sp>
      <p:sp>
        <p:nvSpPr>
          <p:cNvPr id="5" name="Tijdelijke aanduiding voor afbeelding 31" title="Afbeelding">
            <a:extLst>
              <a:ext uri="{FF2B5EF4-FFF2-40B4-BE49-F238E27FC236}">
                <a16:creationId xmlns:a16="http://schemas.microsoft.com/office/drawing/2014/main" id="{D683190A-95C6-428D-AEE4-FC8350C3246D}"/>
              </a:ext>
            </a:extLst>
          </p:cNvPr>
          <p:cNvSpPr>
            <a:spLocks noGrp="1"/>
          </p:cNvSpPr>
          <p:nvPr>
            <p:ph type="pic" sz="quarter" idx="13" hasCustomPrompt="1"/>
          </p:nvPr>
        </p:nvSpPr>
        <p:spPr>
          <a:xfrm>
            <a:off x="359229" y="326570"/>
            <a:ext cx="11473542" cy="6204859"/>
          </a:xfrm>
          <a:prstGeom prst="rect">
            <a:avLst/>
          </a:prstGeom>
          <a:solidFill>
            <a:schemeClr val="bg1">
              <a:lumMod val="85000"/>
            </a:schemeClr>
          </a:solidFill>
        </p:spPr>
        <p:txBody>
          <a:bodyPr lIns="0" tIns="0" rtlCol="0" anchor="ctr"/>
          <a:lstStyle>
            <a:lvl1pPr marL="0" indent="0" algn="ctr">
              <a:buNone/>
              <a:defRPr sz="1100" i="1">
                <a:latin typeface="Times New Roman" panose="02020603050405020304" pitchFamily="18" charset="0"/>
                <a:cs typeface="Times New Roman" panose="02020603050405020304" pitchFamily="18" charset="0"/>
              </a:defRPr>
            </a:lvl1pPr>
          </a:lstStyle>
          <a:p>
            <a:pPr rtl="0"/>
            <a:r>
              <a:rPr lang="nl-NL" noProof="0" dirty="0"/>
              <a:t>Hier afbeelding invoegen of slepen en neerzetten</a:t>
            </a:r>
          </a:p>
        </p:txBody>
      </p:sp>
      <p:cxnSp>
        <p:nvCxnSpPr>
          <p:cNvPr id="6" name="Rechte verbindingslijn 5">
            <a:extLst>
              <a:ext uri="{FF2B5EF4-FFF2-40B4-BE49-F238E27FC236}">
                <a16:creationId xmlns:a16="http://schemas.microsoft.com/office/drawing/2014/main" id="{F78F4957-6DDE-40CE-9D33-00B1434FA085}"/>
              </a:ext>
            </a:extLst>
          </p:cNvPr>
          <p:cNvCxnSpPr>
            <a:cxnSpLocks/>
          </p:cNvCxnSpPr>
          <p:nvPr userDrawn="1"/>
        </p:nvCxnSpPr>
        <p:spPr>
          <a:xfrm flipV="1">
            <a:off x="0" y="5344886"/>
            <a:ext cx="2362200" cy="1240972"/>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9" name="Titel 1" title="Titel ">
            <a:extLst>
              <a:ext uri="{FF2B5EF4-FFF2-40B4-BE49-F238E27FC236}">
                <a16:creationId xmlns:a16="http://schemas.microsoft.com/office/drawing/2014/main" id="{D9A8085F-72C4-4DFB-813E-C5666B0CCF3A}"/>
              </a:ext>
            </a:extLst>
          </p:cNvPr>
          <p:cNvSpPr>
            <a:spLocks noGrp="1"/>
          </p:cNvSpPr>
          <p:nvPr>
            <p:ph type="title" hasCustomPrompt="1"/>
          </p:nvPr>
        </p:nvSpPr>
        <p:spPr>
          <a:xfrm>
            <a:off x="359229" y="558802"/>
            <a:ext cx="8333222" cy="939798"/>
          </a:xfrm>
          <a:prstGeom prst="rect">
            <a:avLst/>
          </a:prstGeom>
          <a:solidFill>
            <a:schemeClr val="bg1">
              <a:alpha val="90000"/>
            </a:schemeClr>
          </a:solidFill>
        </p:spPr>
        <p:txBody>
          <a:bodyPr lIns="288000" rtlCol="0" anchor="ctr">
            <a:normAutofit/>
          </a:bodyPr>
          <a:lstStyle>
            <a:lvl1pPr>
              <a:defRPr sz="3600" b="1">
                <a:solidFill>
                  <a:schemeClr val="tx1"/>
                </a:solidFill>
              </a:defRPr>
            </a:lvl1pPr>
          </a:lstStyle>
          <a:p>
            <a:pPr rtl="0"/>
            <a:r>
              <a:rPr lang="nl-NL" noProof="0" dirty="0"/>
              <a:t>Hier bijschrift toevoegen</a:t>
            </a:r>
          </a:p>
        </p:txBody>
      </p:sp>
    </p:spTree>
    <p:extLst>
      <p:ext uri="{BB962C8B-B14F-4D97-AF65-F5344CB8AC3E}">
        <p14:creationId xmlns:p14="http://schemas.microsoft.com/office/powerpoint/2010/main" val="4237576771"/>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Bedankt">
    <p:spTree>
      <p:nvGrpSpPr>
        <p:cNvPr id="1" name=""/>
        <p:cNvGrpSpPr/>
        <p:nvPr/>
      </p:nvGrpSpPr>
      <p:grpSpPr>
        <a:xfrm>
          <a:off x="0" y="0"/>
          <a:ext cx="0" cy="0"/>
          <a:chOff x="0" y="0"/>
          <a:chExt cx="0" cy="0"/>
        </a:xfrm>
      </p:grpSpPr>
      <p:sp>
        <p:nvSpPr>
          <p:cNvPr id="9" name="Tijdelijke aanduiding voor tekst 3">
            <a:extLst>
              <a:ext uri="{FF2B5EF4-FFF2-40B4-BE49-F238E27FC236}">
                <a16:creationId xmlns:a16="http://schemas.microsoft.com/office/drawing/2014/main" id="{A488AB73-8058-4FB5-9619-FCECCA9F3941}"/>
              </a:ext>
            </a:extLst>
          </p:cNvPr>
          <p:cNvSpPr>
            <a:spLocks noGrp="1"/>
          </p:cNvSpPr>
          <p:nvPr>
            <p:ph type="body" sz="quarter" idx="15" hasCustomPrompt="1"/>
          </p:nvPr>
        </p:nvSpPr>
        <p:spPr>
          <a:xfrm>
            <a:off x="6822929" y="3461163"/>
            <a:ext cx="3445782" cy="288000"/>
          </a:xfrm>
          <a:prstGeom prst="rect">
            <a:avLst/>
          </a:prstGeom>
        </p:spPr>
        <p:txBody>
          <a:bodyPr rtlCol="0"/>
          <a:lstStyle>
            <a:lvl1pPr marL="0" indent="0">
              <a:buNone/>
              <a:defRPr sz="1800">
                <a:latin typeface="+mn-lt"/>
                <a:cs typeface="Calibri Light" panose="020F0302020204030204" pitchFamily="34" charset="0"/>
              </a:defRPr>
            </a:lvl1pPr>
          </a:lstStyle>
          <a:p>
            <a:pPr rtl="0"/>
            <a:r>
              <a:rPr lang="nl-NL" noProof="0" dirty="0"/>
              <a:t>Naam</a:t>
            </a:r>
          </a:p>
        </p:txBody>
      </p:sp>
      <p:sp>
        <p:nvSpPr>
          <p:cNvPr id="10" name="Tijdelijke aanduiding voor tekst 4">
            <a:extLst>
              <a:ext uri="{FF2B5EF4-FFF2-40B4-BE49-F238E27FC236}">
                <a16:creationId xmlns:a16="http://schemas.microsoft.com/office/drawing/2014/main" id="{359BE165-3EB5-4C11-8B53-6E98C0BC2E65}"/>
              </a:ext>
            </a:extLst>
          </p:cNvPr>
          <p:cNvSpPr>
            <a:spLocks noGrp="1"/>
          </p:cNvSpPr>
          <p:nvPr>
            <p:ph type="body" sz="quarter" idx="16" hasCustomPrompt="1"/>
          </p:nvPr>
        </p:nvSpPr>
        <p:spPr>
          <a:xfrm>
            <a:off x="6822929" y="3839451"/>
            <a:ext cx="3445782" cy="288000"/>
          </a:xfrm>
          <a:prstGeom prst="rect">
            <a:avLst/>
          </a:prstGeom>
        </p:spPr>
        <p:txBody>
          <a:bodyPr rtlCol="0"/>
          <a:lstStyle>
            <a:lvl1pPr marL="0" indent="0">
              <a:buNone/>
              <a:defRPr sz="1800">
                <a:latin typeface="+mn-lt"/>
                <a:cs typeface="Calibri Light" panose="020F0302020204030204" pitchFamily="34" charset="0"/>
              </a:defRPr>
            </a:lvl1pPr>
          </a:lstStyle>
          <a:p>
            <a:pPr rtl="0"/>
            <a:r>
              <a:rPr lang="nl-NL" noProof="0" dirty="0"/>
              <a:t>Telefoonnummer</a:t>
            </a:r>
          </a:p>
        </p:txBody>
      </p:sp>
      <p:sp>
        <p:nvSpPr>
          <p:cNvPr id="11" name="Tijdelijke aanduiding voor tekst 5">
            <a:extLst>
              <a:ext uri="{FF2B5EF4-FFF2-40B4-BE49-F238E27FC236}">
                <a16:creationId xmlns:a16="http://schemas.microsoft.com/office/drawing/2014/main" id="{79D05293-35AD-495F-A7AE-942398090B15}"/>
              </a:ext>
            </a:extLst>
          </p:cNvPr>
          <p:cNvSpPr>
            <a:spLocks noGrp="1"/>
          </p:cNvSpPr>
          <p:nvPr>
            <p:ph type="body" sz="quarter" idx="17" hasCustomPrompt="1"/>
          </p:nvPr>
        </p:nvSpPr>
        <p:spPr>
          <a:xfrm>
            <a:off x="6822928" y="4216669"/>
            <a:ext cx="3445783" cy="289070"/>
          </a:xfrm>
          <a:prstGeom prst="rect">
            <a:avLst/>
          </a:prstGeom>
        </p:spPr>
        <p:txBody>
          <a:bodyPr rtlCol="0"/>
          <a:lstStyle>
            <a:lvl1pPr marL="0" indent="0">
              <a:buNone/>
              <a:defRPr sz="1800">
                <a:latin typeface="+mn-lt"/>
                <a:cs typeface="Calibri Light" panose="020F0302020204030204" pitchFamily="34" charset="0"/>
              </a:defRPr>
            </a:lvl1pPr>
          </a:lstStyle>
          <a:p>
            <a:pPr rtl="0"/>
            <a:r>
              <a:rPr lang="nl-NL" noProof="0" dirty="0"/>
              <a:t>E-mail </a:t>
            </a:r>
          </a:p>
        </p:txBody>
      </p:sp>
      <p:sp>
        <p:nvSpPr>
          <p:cNvPr id="13" name="Tijdelijke aanduiding voor tekst 21">
            <a:extLst>
              <a:ext uri="{FF2B5EF4-FFF2-40B4-BE49-F238E27FC236}">
                <a16:creationId xmlns:a16="http://schemas.microsoft.com/office/drawing/2014/main" id="{997A03F2-8D8A-4425-9F56-66DB33CE11A1}"/>
              </a:ext>
            </a:extLst>
          </p:cNvPr>
          <p:cNvSpPr>
            <a:spLocks noGrp="1"/>
          </p:cNvSpPr>
          <p:nvPr>
            <p:ph type="body" sz="quarter" idx="18" hasCustomPrompt="1"/>
          </p:nvPr>
        </p:nvSpPr>
        <p:spPr>
          <a:xfrm>
            <a:off x="6822929" y="4594957"/>
            <a:ext cx="3445782" cy="288000"/>
          </a:xfrm>
          <a:prstGeom prst="rect">
            <a:avLst/>
          </a:prstGeom>
        </p:spPr>
        <p:txBody>
          <a:bodyPr rtlCol="0"/>
          <a:lstStyle>
            <a:lvl1pPr marL="0" indent="0">
              <a:buNone/>
              <a:defRPr sz="1800">
                <a:latin typeface="+mn-lt"/>
                <a:cs typeface="Calibri Light" panose="020F0302020204030204" pitchFamily="34" charset="0"/>
              </a:defRPr>
            </a:lvl1pPr>
          </a:lstStyle>
          <a:p>
            <a:pPr rtl="0"/>
            <a:r>
              <a:rPr lang="nl-NL" noProof="0" dirty="0"/>
              <a:t>Website van bedrijf</a:t>
            </a:r>
          </a:p>
        </p:txBody>
      </p:sp>
      <p:sp>
        <p:nvSpPr>
          <p:cNvPr id="14" name="Vorm 4157">
            <a:extLst>
              <a:ext uri="{FF2B5EF4-FFF2-40B4-BE49-F238E27FC236}">
                <a16:creationId xmlns:a16="http://schemas.microsoft.com/office/drawing/2014/main" id="{A30A8F28-98F4-425F-A750-78192A157DF4}"/>
              </a:ext>
            </a:extLst>
          </p:cNvPr>
          <p:cNvSpPr/>
          <p:nvPr userDrawn="1"/>
        </p:nvSpPr>
        <p:spPr>
          <a:xfrm>
            <a:off x="6458938" y="3505247"/>
            <a:ext cx="258875" cy="258875"/>
          </a:xfrm>
          <a:custGeom>
            <a:avLst/>
            <a:gdLst/>
            <a:ahLst/>
            <a:cxnLst>
              <a:cxn ang="0">
                <a:pos x="wd2" y="hd2"/>
              </a:cxn>
              <a:cxn ang="5400000">
                <a:pos x="wd2" y="hd2"/>
              </a:cxn>
              <a:cxn ang="10800000">
                <a:pos x="wd2" y="hd2"/>
              </a:cxn>
              <a:cxn ang="16200000">
                <a:pos x="wd2" y="hd2"/>
              </a:cxn>
            </a:cxnLst>
            <a:rect l="0" t="0" r="r" b="b"/>
            <a:pathLst>
              <a:path w="21600" h="21600" extrusionOk="0">
                <a:moveTo>
                  <a:pt x="17958" y="17505"/>
                </a:moveTo>
                <a:cubicBezTo>
                  <a:pt x="17372" y="16944"/>
                  <a:pt x="16242" y="15945"/>
                  <a:pt x="15117" y="15413"/>
                </a:cubicBezTo>
                <a:cubicBezTo>
                  <a:pt x="14189" y="14975"/>
                  <a:pt x="13657" y="14531"/>
                  <a:pt x="13491" y="14057"/>
                </a:cubicBezTo>
                <a:cubicBezTo>
                  <a:pt x="13377" y="13728"/>
                  <a:pt x="13428" y="13351"/>
                  <a:pt x="13649" y="12904"/>
                </a:cubicBezTo>
                <a:cubicBezTo>
                  <a:pt x="13815" y="12567"/>
                  <a:pt x="13972" y="12286"/>
                  <a:pt x="14117" y="12028"/>
                </a:cubicBezTo>
                <a:cubicBezTo>
                  <a:pt x="14730" y="10934"/>
                  <a:pt x="15203" y="10145"/>
                  <a:pt x="15203" y="7348"/>
                </a:cubicBezTo>
                <a:cubicBezTo>
                  <a:pt x="15203" y="3162"/>
                  <a:pt x="12787" y="2951"/>
                  <a:pt x="12309" y="2951"/>
                </a:cubicBezTo>
                <a:cubicBezTo>
                  <a:pt x="11917" y="2951"/>
                  <a:pt x="11672" y="3037"/>
                  <a:pt x="11435" y="3121"/>
                </a:cubicBezTo>
                <a:cubicBezTo>
                  <a:pt x="11175" y="3213"/>
                  <a:pt x="10907" y="3309"/>
                  <a:pt x="10296" y="3319"/>
                </a:cubicBezTo>
                <a:cubicBezTo>
                  <a:pt x="9190" y="3337"/>
                  <a:pt x="6873" y="3375"/>
                  <a:pt x="6873" y="7226"/>
                </a:cubicBezTo>
                <a:cubicBezTo>
                  <a:pt x="6873" y="9919"/>
                  <a:pt x="7574" y="11156"/>
                  <a:pt x="8125" y="12150"/>
                </a:cubicBezTo>
                <a:cubicBezTo>
                  <a:pt x="8266" y="12404"/>
                  <a:pt x="8399" y="12645"/>
                  <a:pt x="8505" y="12885"/>
                </a:cubicBezTo>
                <a:cubicBezTo>
                  <a:pt x="8973" y="13949"/>
                  <a:pt x="8631" y="14693"/>
                  <a:pt x="7426" y="15224"/>
                </a:cubicBezTo>
                <a:cubicBezTo>
                  <a:pt x="5905" y="15897"/>
                  <a:pt x="5188" y="16247"/>
                  <a:pt x="3693" y="17562"/>
                </a:cubicBezTo>
                <a:cubicBezTo>
                  <a:pt x="2017" y="15800"/>
                  <a:pt x="982" y="13423"/>
                  <a:pt x="982" y="10800"/>
                </a:cubicBezTo>
                <a:cubicBezTo>
                  <a:pt x="982" y="5377"/>
                  <a:pt x="5377" y="982"/>
                  <a:pt x="10800" y="982"/>
                </a:cubicBezTo>
                <a:cubicBezTo>
                  <a:pt x="16223" y="982"/>
                  <a:pt x="20618" y="5377"/>
                  <a:pt x="20618" y="10800"/>
                </a:cubicBezTo>
                <a:cubicBezTo>
                  <a:pt x="20618" y="13395"/>
                  <a:pt x="19603" y="15749"/>
                  <a:pt x="17958" y="17505"/>
                </a:cubicBezTo>
                <a:moveTo>
                  <a:pt x="10800" y="20618"/>
                </a:moveTo>
                <a:cubicBezTo>
                  <a:pt x="8356" y="20618"/>
                  <a:pt x="6125" y="19720"/>
                  <a:pt x="4407" y="18242"/>
                </a:cubicBezTo>
                <a:cubicBezTo>
                  <a:pt x="5730" y="17084"/>
                  <a:pt x="6362" y="16767"/>
                  <a:pt x="7823" y="16122"/>
                </a:cubicBezTo>
                <a:cubicBezTo>
                  <a:pt x="9515" y="15375"/>
                  <a:pt x="10091" y="14051"/>
                  <a:pt x="9403" y="12489"/>
                </a:cubicBezTo>
                <a:cubicBezTo>
                  <a:pt x="9279" y="12208"/>
                  <a:pt x="9136" y="11949"/>
                  <a:pt x="8984" y="11674"/>
                </a:cubicBezTo>
                <a:cubicBezTo>
                  <a:pt x="8461" y="10732"/>
                  <a:pt x="7855" y="9665"/>
                  <a:pt x="7855" y="7226"/>
                </a:cubicBezTo>
                <a:cubicBezTo>
                  <a:pt x="7855" y="4341"/>
                  <a:pt x="9224" y="4318"/>
                  <a:pt x="10312" y="4300"/>
                </a:cubicBezTo>
                <a:cubicBezTo>
                  <a:pt x="11084" y="4287"/>
                  <a:pt x="11461" y="4154"/>
                  <a:pt x="11763" y="4047"/>
                </a:cubicBezTo>
                <a:cubicBezTo>
                  <a:pt x="11964" y="3975"/>
                  <a:pt x="12086" y="3933"/>
                  <a:pt x="12309" y="3933"/>
                </a:cubicBezTo>
                <a:cubicBezTo>
                  <a:pt x="13218" y="3933"/>
                  <a:pt x="14221" y="4830"/>
                  <a:pt x="14221" y="7348"/>
                </a:cubicBezTo>
                <a:cubicBezTo>
                  <a:pt x="14221" y="9888"/>
                  <a:pt x="13840" y="10513"/>
                  <a:pt x="13261" y="11548"/>
                </a:cubicBezTo>
                <a:cubicBezTo>
                  <a:pt x="13108" y="11820"/>
                  <a:pt x="12943" y="12115"/>
                  <a:pt x="12768" y="12470"/>
                </a:cubicBezTo>
                <a:cubicBezTo>
                  <a:pt x="12430" y="13155"/>
                  <a:pt x="12362" y="13798"/>
                  <a:pt x="12565" y="14380"/>
                </a:cubicBezTo>
                <a:cubicBezTo>
                  <a:pt x="12825" y="15126"/>
                  <a:pt x="13502" y="15737"/>
                  <a:pt x="14696" y="16302"/>
                </a:cubicBezTo>
                <a:cubicBezTo>
                  <a:pt x="15675" y="16764"/>
                  <a:pt x="16700" y="17667"/>
                  <a:pt x="17251" y="18189"/>
                </a:cubicBezTo>
                <a:cubicBezTo>
                  <a:pt x="15525" y="19697"/>
                  <a:pt x="13272" y="20618"/>
                  <a:pt x="10800" y="20618"/>
                </a:cubicBezTo>
                <a:moveTo>
                  <a:pt x="10800" y="0"/>
                </a:moveTo>
                <a:cubicBezTo>
                  <a:pt x="4835" y="0"/>
                  <a:pt x="0" y="4835"/>
                  <a:pt x="0" y="10800"/>
                </a:cubicBezTo>
                <a:cubicBezTo>
                  <a:pt x="0" y="16764"/>
                  <a:pt x="4835" y="21600"/>
                  <a:pt x="10800" y="21600"/>
                </a:cubicBezTo>
                <a:cubicBezTo>
                  <a:pt x="16765" y="21600"/>
                  <a:pt x="21600" y="16764"/>
                  <a:pt x="21600" y="10800"/>
                </a:cubicBezTo>
                <a:cubicBezTo>
                  <a:pt x="21600" y="4835"/>
                  <a:pt x="16765" y="0"/>
                  <a:pt x="10800" y="0"/>
                </a:cubicBezTo>
              </a:path>
            </a:pathLst>
          </a:custGeom>
          <a:solidFill>
            <a:schemeClr val="accent2"/>
          </a:solidFill>
          <a:ln w="12700">
            <a:miter lim="400000"/>
          </a:ln>
        </p:spPr>
        <p:txBody>
          <a:bodyPr lIns="38100" tIns="38100" rIns="38100" bIns="38100" rtlCol="0" anchor="ctr"/>
          <a:lstStyle/>
          <a:p>
            <a:pPr algn="ctr" defTabSz="457200" rtl="0">
              <a:lnSpc>
                <a:spcPct val="100000"/>
              </a:lnSpc>
              <a:defRPr sz="3000" spc="0">
                <a:solidFill>
                  <a:srgbClr val="FFFFFF"/>
                </a:solidFill>
                <a:effectLst>
                  <a:outerShdw blurRad="38100" dist="12700" dir="5400000" rotWithShape="0">
                    <a:srgbClr val="000000">
                      <a:alpha val="50000"/>
                    </a:srgbClr>
                  </a:outerShdw>
                </a:effectLst>
                <a:latin typeface="Gill Sans SemiBold"/>
                <a:ea typeface="Gill Sans SemiBold"/>
                <a:cs typeface="Gill Sans SemiBold"/>
                <a:sym typeface="Gill Sans SemiBold"/>
              </a:defRPr>
            </a:pPr>
            <a:endParaRPr lang="nl-NL" noProof="0" dirty="0"/>
          </a:p>
        </p:txBody>
      </p:sp>
      <p:sp>
        <p:nvSpPr>
          <p:cNvPr id="15" name="Vorm 4186">
            <a:extLst>
              <a:ext uri="{FF2B5EF4-FFF2-40B4-BE49-F238E27FC236}">
                <a16:creationId xmlns:a16="http://schemas.microsoft.com/office/drawing/2014/main" id="{2F84D399-8148-4E86-A1E4-BE7D1D81383A}"/>
              </a:ext>
            </a:extLst>
          </p:cNvPr>
          <p:cNvSpPr/>
          <p:nvPr userDrawn="1"/>
        </p:nvSpPr>
        <p:spPr>
          <a:xfrm>
            <a:off x="6507622" y="3897986"/>
            <a:ext cx="161507" cy="296095"/>
          </a:xfrm>
          <a:custGeom>
            <a:avLst/>
            <a:gdLst/>
            <a:ahLst/>
            <a:cxnLst>
              <a:cxn ang="0">
                <a:pos x="wd2" y="hd2"/>
              </a:cxn>
              <a:cxn ang="5400000">
                <a:pos x="wd2" y="hd2"/>
              </a:cxn>
              <a:cxn ang="10800000">
                <a:pos x="wd2" y="hd2"/>
              </a:cxn>
              <a:cxn ang="16200000">
                <a:pos x="wd2" y="hd2"/>
              </a:cxn>
            </a:cxnLst>
            <a:rect l="0" t="0" r="r" b="b"/>
            <a:pathLst>
              <a:path w="21600" h="21600" extrusionOk="0">
                <a:moveTo>
                  <a:pt x="11700" y="1473"/>
                </a:moveTo>
                <a:lnTo>
                  <a:pt x="9900" y="1473"/>
                </a:lnTo>
                <a:cubicBezTo>
                  <a:pt x="9403" y="1473"/>
                  <a:pt x="9000" y="1692"/>
                  <a:pt x="9000" y="1964"/>
                </a:cubicBezTo>
                <a:cubicBezTo>
                  <a:pt x="9000" y="2235"/>
                  <a:pt x="9403" y="2455"/>
                  <a:pt x="9900" y="2455"/>
                </a:cubicBezTo>
                <a:lnTo>
                  <a:pt x="11700" y="2455"/>
                </a:lnTo>
                <a:cubicBezTo>
                  <a:pt x="12197" y="2455"/>
                  <a:pt x="12600" y="2235"/>
                  <a:pt x="12600" y="1964"/>
                </a:cubicBezTo>
                <a:cubicBezTo>
                  <a:pt x="12600" y="1692"/>
                  <a:pt x="12197" y="1473"/>
                  <a:pt x="11700" y="1473"/>
                </a:cubicBezTo>
                <a:moveTo>
                  <a:pt x="19800" y="2945"/>
                </a:moveTo>
                <a:lnTo>
                  <a:pt x="1800" y="2945"/>
                </a:lnTo>
                <a:lnTo>
                  <a:pt x="1800" y="1964"/>
                </a:lnTo>
                <a:cubicBezTo>
                  <a:pt x="1800" y="1422"/>
                  <a:pt x="2605" y="982"/>
                  <a:pt x="3600" y="982"/>
                </a:cubicBezTo>
                <a:lnTo>
                  <a:pt x="18000" y="982"/>
                </a:lnTo>
                <a:cubicBezTo>
                  <a:pt x="18993" y="982"/>
                  <a:pt x="19800" y="1422"/>
                  <a:pt x="19800" y="1964"/>
                </a:cubicBezTo>
                <a:cubicBezTo>
                  <a:pt x="19800" y="1964"/>
                  <a:pt x="19800" y="2945"/>
                  <a:pt x="19800" y="2945"/>
                </a:cubicBezTo>
                <a:close/>
                <a:moveTo>
                  <a:pt x="19800" y="17673"/>
                </a:moveTo>
                <a:lnTo>
                  <a:pt x="1800" y="17673"/>
                </a:lnTo>
                <a:lnTo>
                  <a:pt x="1800" y="3927"/>
                </a:lnTo>
                <a:lnTo>
                  <a:pt x="19800" y="3927"/>
                </a:lnTo>
                <a:cubicBezTo>
                  <a:pt x="19800" y="3927"/>
                  <a:pt x="19800" y="17673"/>
                  <a:pt x="19800" y="17673"/>
                </a:cubicBezTo>
                <a:close/>
                <a:moveTo>
                  <a:pt x="19800" y="19636"/>
                </a:moveTo>
                <a:cubicBezTo>
                  <a:pt x="19800" y="20179"/>
                  <a:pt x="18993" y="20618"/>
                  <a:pt x="18000" y="20618"/>
                </a:cubicBezTo>
                <a:lnTo>
                  <a:pt x="3600" y="20618"/>
                </a:lnTo>
                <a:cubicBezTo>
                  <a:pt x="2605" y="20618"/>
                  <a:pt x="1800" y="20179"/>
                  <a:pt x="1800" y="19636"/>
                </a:cubicBezTo>
                <a:lnTo>
                  <a:pt x="1800" y="18655"/>
                </a:lnTo>
                <a:lnTo>
                  <a:pt x="19800" y="18655"/>
                </a:lnTo>
                <a:cubicBezTo>
                  <a:pt x="19800" y="18655"/>
                  <a:pt x="19800" y="19636"/>
                  <a:pt x="19800" y="19636"/>
                </a:cubicBezTo>
                <a:close/>
                <a:moveTo>
                  <a:pt x="18000" y="0"/>
                </a:moveTo>
                <a:lnTo>
                  <a:pt x="3600" y="0"/>
                </a:lnTo>
                <a:cubicBezTo>
                  <a:pt x="1612" y="0"/>
                  <a:pt x="0" y="879"/>
                  <a:pt x="0" y="1964"/>
                </a:cubicBezTo>
                <a:lnTo>
                  <a:pt x="0" y="19636"/>
                </a:lnTo>
                <a:cubicBezTo>
                  <a:pt x="0" y="20721"/>
                  <a:pt x="1612" y="21600"/>
                  <a:pt x="3600" y="21600"/>
                </a:cubicBezTo>
                <a:lnTo>
                  <a:pt x="18000" y="21600"/>
                </a:lnTo>
                <a:cubicBezTo>
                  <a:pt x="19988" y="21600"/>
                  <a:pt x="21600" y="20721"/>
                  <a:pt x="21600" y="19636"/>
                </a:cubicBezTo>
                <a:lnTo>
                  <a:pt x="21600" y="1964"/>
                </a:lnTo>
                <a:cubicBezTo>
                  <a:pt x="21600" y="879"/>
                  <a:pt x="19988" y="0"/>
                  <a:pt x="18000" y="0"/>
                </a:cubicBezTo>
                <a:moveTo>
                  <a:pt x="10800" y="20127"/>
                </a:moveTo>
                <a:cubicBezTo>
                  <a:pt x="11297" y="20127"/>
                  <a:pt x="11700" y="19908"/>
                  <a:pt x="11700" y="19636"/>
                </a:cubicBezTo>
                <a:cubicBezTo>
                  <a:pt x="11700" y="19366"/>
                  <a:pt x="11297" y="19145"/>
                  <a:pt x="10800" y="19145"/>
                </a:cubicBezTo>
                <a:cubicBezTo>
                  <a:pt x="10303" y="19145"/>
                  <a:pt x="9900" y="19366"/>
                  <a:pt x="9900" y="19636"/>
                </a:cubicBezTo>
                <a:cubicBezTo>
                  <a:pt x="9900" y="19908"/>
                  <a:pt x="10303" y="20127"/>
                  <a:pt x="10800" y="20127"/>
                </a:cubicBezTo>
              </a:path>
            </a:pathLst>
          </a:custGeom>
          <a:solidFill>
            <a:schemeClr val="accent2"/>
          </a:solidFill>
          <a:ln w="12700">
            <a:miter lim="400000"/>
          </a:ln>
        </p:spPr>
        <p:txBody>
          <a:bodyPr lIns="38100" tIns="38100" rIns="38100" bIns="38100" rtlCol="0" anchor="ctr"/>
          <a:lstStyle/>
          <a:p>
            <a:pPr algn="ctr" defTabSz="457200" rtl="0">
              <a:lnSpc>
                <a:spcPct val="100000"/>
              </a:lnSpc>
              <a:defRPr sz="3000" spc="0">
                <a:solidFill>
                  <a:srgbClr val="FFFFFF"/>
                </a:solidFill>
                <a:effectLst>
                  <a:outerShdw blurRad="38100" dist="12700" dir="5400000" rotWithShape="0">
                    <a:srgbClr val="000000">
                      <a:alpha val="50000"/>
                    </a:srgbClr>
                  </a:outerShdw>
                </a:effectLst>
                <a:latin typeface="Gill Sans SemiBold"/>
                <a:ea typeface="Gill Sans SemiBold"/>
                <a:cs typeface="Gill Sans SemiBold"/>
                <a:sym typeface="Gill Sans SemiBold"/>
              </a:defRPr>
            </a:pPr>
            <a:endParaRPr lang="nl-NL" noProof="0" dirty="0"/>
          </a:p>
        </p:txBody>
      </p:sp>
      <p:sp>
        <p:nvSpPr>
          <p:cNvPr id="19" name="Vorm 4379">
            <a:extLst>
              <a:ext uri="{FF2B5EF4-FFF2-40B4-BE49-F238E27FC236}">
                <a16:creationId xmlns:a16="http://schemas.microsoft.com/office/drawing/2014/main" id="{E4408FF8-E342-42F8-BBE9-1220822B5E99}"/>
              </a:ext>
            </a:extLst>
          </p:cNvPr>
          <p:cNvSpPr/>
          <p:nvPr userDrawn="1"/>
        </p:nvSpPr>
        <p:spPr>
          <a:xfrm>
            <a:off x="6458938" y="4327945"/>
            <a:ext cx="258875" cy="188273"/>
          </a:xfrm>
          <a:custGeom>
            <a:avLst/>
            <a:gdLst/>
            <a:ahLst/>
            <a:cxnLst>
              <a:cxn ang="0">
                <a:pos x="wd2" y="hd2"/>
              </a:cxn>
              <a:cxn ang="5400000">
                <a:pos x="wd2" y="hd2"/>
              </a:cxn>
              <a:cxn ang="10800000">
                <a:pos x="wd2" y="hd2"/>
              </a:cxn>
              <a:cxn ang="16200000">
                <a:pos x="wd2" y="hd2"/>
              </a:cxn>
            </a:cxnLst>
            <a:rect l="0" t="0" r="r" b="b"/>
            <a:pathLst>
              <a:path w="21600" h="21600" extrusionOk="0">
                <a:moveTo>
                  <a:pt x="20618" y="18900"/>
                </a:moveTo>
                <a:cubicBezTo>
                  <a:pt x="20618" y="18980"/>
                  <a:pt x="20611" y="19058"/>
                  <a:pt x="20601" y="19135"/>
                </a:cubicBezTo>
                <a:lnTo>
                  <a:pt x="14539" y="10800"/>
                </a:lnTo>
                <a:lnTo>
                  <a:pt x="20601" y="2465"/>
                </a:lnTo>
                <a:cubicBezTo>
                  <a:pt x="20611" y="2542"/>
                  <a:pt x="20618" y="2620"/>
                  <a:pt x="20618" y="2700"/>
                </a:cubicBezTo>
                <a:cubicBezTo>
                  <a:pt x="20618" y="2700"/>
                  <a:pt x="20618" y="18900"/>
                  <a:pt x="20618" y="18900"/>
                </a:cubicBezTo>
                <a:close/>
                <a:moveTo>
                  <a:pt x="19636" y="20250"/>
                </a:moveTo>
                <a:lnTo>
                  <a:pt x="1964" y="20250"/>
                </a:lnTo>
                <a:cubicBezTo>
                  <a:pt x="1849" y="20250"/>
                  <a:pt x="1739" y="20218"/>
                  <a:pt x="1637" y="20168"/>
                </a:cubicBezTo>
                <a:lnTo>
                  <a:pt x="7755" y="11754"/>
                </a:lnTo>
                <a:lnTo>
                  <a:pt x="9440" y="14072"/>
                </a:lnTo>
                <a:cubicBezTo>
                  <a:pt x="9816" y="14589"/>
                  <a:pt x="10308" y="14847"/>
                  <a:pt x="10800" y="14847"/>
                </a:cubicBezTo>
                <a:cubicBezTo>
                  <a:pt x="11292" y="14847"/>
                  <a:pt x="11784" y="14589"/>
                  <a:pt x="12159" y="14072"/>
                </a:cubicBezTo>
                <a:lnTo>
                  <a:pt x="13845" y="11754"/>
                </a:lnTo>
                <a:lnTo>
                  <a:pt x="19964" y="20168"/>
                </a:lnTo>
                <a:cubicBezTo>
                  <a:pt x="19861" y="20218"/>
                  <a:pt x="19752" y="20250"/>
                  <a:pt x="19636" y="20250"/>
                </a:cubicBezTo>
                <a:moveTo>
                  <a:pt x="982" y="18900"/>
                </a:moveTo>
                <a:lnTo>
                  <a:pt x="982" y="2700"/>
                </a:lnTo>
                <a:cubicBezTo>
                  <a:pt x="982" y="2620"/>
                  <a:pt x="989" y="2542"/>
                  <a:pt x="999" y="2465"/>
                </a:cubicBezTo>
                <a:lnTo>
                  <a:pt x="7061" y="10800"/>
                </a:lnTo>
                <a:lnTo>
                  <a:pt x="999" y="19135"/>
                </a:lnTo>
                <a:cubicBezTo>
                  <a:pt x="989" y="19058"/>
                  <a:pt x="982" y="18980"/>
                  <a:pt x="982" y="18900"/>
                </a:cubicBezTo>
                <a:moveTo>
                  <a:pt x="1964" y="1350"/>
                </a:moveTo>
                <a:lnTo>
                  <a:pt x="19636" y="1350"/>
                </a:lnTo>
                <a:cubicBezTo>
                  <a:pt x="19752" y="1350"/>
                  <a:pt x="19861" y="1382"/>
                  <a:pt x="19964" y="1433"/>
                </a:cubicBezTo>
                <a:lnTo>
                  <a:pt x="11465" y="13118"/>
                </a:lnTo>
                <a:cubicBezTo>
                  <a:pt x="11288" y="13362"/>
                  <a:pt x="11051" y="13497"/>
                  <a:pt x="10800" y="13497"/>
                </a:cubicBezTo>
                <a:cubicBezTo>
                  <a:pt x="10549" y="13497"/>
                  <a:pt x="10312" y="13362"/>
                  <a:pt x="10134" y="13118"/>
                </a:cubicBezTo>
                <a:lnTo>
                  <a:pt x="1637" y="1433"/>
                </a:lnTo>
                <a:cubicBezTo>
                  <a:pt x="1739" y="1382"/>
                  <a:pt x="1849" y="1350"/>
                  <a:pt x="1964" y="1350"/>
                </a:cubicBezTo>
                <a:moveTo>
                  <a:pt x="19636" y="0"/>
                </a:moveTo>
                <a:lnTo>
                  <a:pt x="1964" y="0"/>
                </a:lnTo>
                <a:cubicBezTo>
                  <a:pt x="879" y="0"/>
                  <a:pt x="0" y="1209"/>
                  <a:pt x="0" y="2700"/>
                </a:cubicBezTo>
                <a:lnTo>
                  <a:pt x="0" y="18900"/>
                </a:lnTo>
                <a:cubicBezTo>
                  <a:pt x="0" y="20391"/>
                  <a:pt x="879" y="21600"/>
                  <a:pt x="1964" y="21600"/>
                </a:cubicBezTo>
                <a:lnTo>
                  <a:pt x="19636" y="21600"/>
                </a:lnTo>
                <a:cubicBezTo>
                  <a:pt x="20721" y="21600"/>
                  <a:pt x="21600" y="20391"/>
                  <a:pt x="21600" y="18900"/>
                </a:cubicBezTo>
                <a:lnTo>
                  <a:pt x="21600" y="2700"/>
                </a:lnTo>
                <a:cubicBezTo>
                  <a:pt x="21600" y="1209"/>
                  <a:pt x="20721" y="0"/>
                  <a:pt x="19636" y="0"/>
                </a:cubicBezTo>
              </a:path>
            </a:pathLst>
          </a:custGeom>
          <a:solidFill>
            <a:schemeClr val="accent2"/>
          </a:solidFill>
          <a:ln w="12700">
            <a:miter lim="400000"/>
          </a:ln>
        </p:spPr>
        <p:txBody>
          <a:bodyPr lIns="38100" tIns="38100" rIns="38100" bIns="38100" rtlCol="0" anchor="ctr"/>
          <a:lstStyle/>
          <a:p>
            <a:pPr algn="ctr" defTabSz="457200" rtl="0">
              <a:lnSpc>
                <a:spcPct val="100000"/>
              </a:lnSpc>
              <a:defRPr sz="3000" spc="0">
                <a:solidFill>
                  <a:srgbClr val="FFFFFF"/>
                </a:solidFill>
                <a:effectLst>
                  <a:outerShdw blurRad="38100" dist="12700" dir="5400000" rotWithShape="0">
                    <a:srgbClr val="000000">
                      <a:alpha val="50000"/>
                    </a:srgbClr>
                  </a:outerShdw>
                </a:effectLst>
                <a:latin typeface="Gill Sans SemiBold"/>
                <a:ea typeface="Gill Sans SemiBold"/>
                <a:cs typeface="Gill Sans SemiBold"/>
                <a:sym typeface="Gill Sans SemiBold"/>
              </a:defRPr>
            </a:pPr>
            <a:endParaRPr lang="nl-NL" noProof="0" dirty="0"/>
          </a:p>
        </p:txBody>
      </p:sp>
      <p:sp>
        <p:nvSpPr>
          <p:cNvPr id="20" name="Vorm 4487">
            <a:extLst>
              <a:ext uri="{FF2B5EF4-FFF2-40B4-BE49-F238E27FC236}">
                <a16:creationId xmlns:a16="http://schemas.microsoft.com/office/drawing/2014/main" id="{11D27456-C005-4109-9E74-0B692200A0B3}"/>
              </a:ext>
            </a:extLst>
          </p:cNvPr>
          <p:cNvSpPr/>
          <p:nvPr userDrawn="1"/>
        </p:nvSpPr>
        <p:spPr>
          <a:xfrm>
            <a:off x="6471716" y="4650082"/>
            <a:ext cx="233318" cy="233318"/>
          </a:xfrm>
          <a:custGeom>
            <a:avLst/>
            <a:gdLst/>
            <a:ahLst/>
            <a:cxnLst>
              <a:cxn ang="0">
                <a:pos x="wd2" y="hd2"/>
              </a:cxn>
              <a:cxn ang="5400000">
                <a:pos x="wd2" y="hd2"/>
              </a:cxn>
              <a:cxn ang="10800000">
                <a:pos x="wd2" y="hd2"/>
              </a:cxn>
              <a:cxn ang="16200000">
                <a:pos x="wd2" y="hd2"/>
              </a:cxn>
            </a:cxnLst>
            <a:rect l="0" t="0" r="r" b="b"/>
            <a:pathLst>
              <a:path w="21600" h="21600" extrusionOk="0">
                <a:moveTo>
                  <a:pt x="17850" y="17620"/>
                </a:moveTo>
                <a:cubicBezTo>
                  <a:pt x="17270" y="17122"/>
                  <a:pt x="16604" y="16682"/>
                  <a:pt x="15855" y="16324"/>
                </a:cubicBezTo>
                <a:cubicBezTo>
                  <a:pt x="15868" y="16284"/>
                  <a:pt x="15882" y="16244"/>
                  <a:pt x="15896" y="16203"/>
                </a:cubicBezTo>
                <a:cubicBezTo>
                  <a:pt x="16131" y="15456"/>
                  <a:pt x="16320" y="14656"/>
                  <a:pt x="16454" y="13811"/>
                </a:cubicBezTo>
                <a:cubicBezTo>
                  <a:pt x="16471" y="13704"/>
                  <a:pt x="16484" y="13596"/>
                  <a:pt x="16499" y="13488"/>
                </a:cubicBezTo>
                <a:cubicBezTo>
                  <a:pt x="16544" y="13166"/>
                  <a:pt x="16581" y="12839"/>
                  <a:pt x="16610" y="12507"/>
                </a:cubicBezTo>
                <a:cubicBezTo>
                  <a:pt x="16621" y="12383"/>
                  <a:pt x="16632" y="12260"/>
                  <a:pt x="16641" y="12135"/>
                </a:cubicBezTo>
                <a:cubicBezTo>
                  <a:pt x="16660" y="11858"/>
                  <a:pt x="16664" y="11574"/>
                  <a:pt x="16673" y="11291"/>
                </a:cubicBezTo>
                <a:lnTo>
                  <a:pt x="20598" y="11291"/>
                </a:lnTo>
                <a:cubicBezTo>
                  <a:pt x="20476" y="13747"/>
                  <a:pt x="19450" y="15962"/>
                  <a:pt x="17850" y="17620"/>
                </a:cubicBezTo>
                <a:moveTo>
                  <a:pt x="13714" y="20178"/>
                </a:moveTo>
                <a:cubicBezTo>
                  <a:pt x="13925" y="19957"/>
                  <a:pt x="14127" y="19710"/>
                  <a:pt x="14321" y="19444"/>
                </a:cubicBezTo>
                <a:cubicBezTo>
                  <a:pt x="14339" y="19419"/>
                  <a:pt x="14357" y="19394"/>
                  <a:pt x="14375" y="19369"/>
                </a:cubicBezTo>
                <a:cubicBezTo>
                  <a:pt x="14764" y="18822"/>
                  <a:pt x="15116" y="18192"/>
                  <a:pt x="15420" y="17488"/>
                </a:cubicBezTo>
                <a:cubicBezTo>
                  <a:pt x="15436" y="17450"/>
                  <a:pt x="15451" y="17410"/>
                  <a:pt x="15467" y="17372"/>
                </a:cubicBezTo>
                <a:cubicBezTo>
                  <a:pt x="15485" y="17329"/>
                  <a:pt x="15499" y="17282"/>
                  <a:pt x="15517" y="17239"/>
                </a:cubicBezTo>
                <a:cubicBezTo>
                  <a:pt x="16123" y="17535"/>
                  <a:pt x="16665" y="17890"/>
                  <a:pt x="17142" y="18285"/>
                </a:cubicBezTo>
                <a:cubicBezTo>
                  <a:pt x="16149" y="19129"/>
                  <a:pt x="14989" y="19782"/>
                  <a:pt x="13714" y="20178"/>
                </a:cubicBezTo>
                <a:moveTo>
                  <a:pt x="11291" y="20569"/>
                </a:moveTo>
                <a:lnTo>
                  <a:pt x="11291" y="16221"/>
                </a:lnTo>
                <a:cubicBezTo>
                  <a:pt x="12498" y="16271"/>
                  <a:pt x="13638" y="16493"/>
                  <a:pt x="14652" y="16869"/>
                </a:cubicBezTo>
                <a:cubicBezTo>
                  <a:pt x="13850" y="18909"/>
                  <a:pt x="12654" y="20298"/>
                  <a:pt x="11291" y="20569"/>
                </a:cubicBezTo>
                <a:moveTo>
                  <a:pt x="11291" y="11291"/>
                </a:moveTo>
                <a:lnTo>
                  <a:pt x="15697" y="11291"/>
                </a:lnTo>
                <a:cubicBezTo>
                  <a:pt x="15655" y="12995"/>
                  <a:pt x="15392" y="14581"/>
                  <a:pt x="14971" y="15948"/>
                </a:cubicBezTo>
                <a:cubicBezTo>
                  <a:pt x="13855" y="15534"/>
                  <a:pt x="12608" y="15291"/>
                  <a:pt x="11291" y="15240"/>
                </a:cubicBezTo>
                <a:cubicBezTo>
                  <a:pt x="11291" y="15240"/>
                  <a:pt x="11291" y="11291"/>
                  <a:pt x="11291" y="11291"/>
                </a:cubicBezTo>
                <a:close/>
                <a:moveTo>
                  <a:pt x="11291" y="6360"/>
                </a:moveTo>
                <a:cubicBezTo>
                  <a:pt x="12608" y="6309"/>
                  <a:pt x="13855" y="6066"/>
                  <a:pt x="14971" y="5652"/>
                </a:cubicBezTo>
                <a:cubicBezTo>
                  <a:pt x="15392" y="7019"/>
                  <a:pt x="15655" y="8605"/>
                  <a:pt x="15697" y="10309"/>
                </a:cubicBezTo>
                <a:lnTo>
                  <a:pt x="11291" y="10309"/>
                </a:lnTo>
                <a:cubicBezTo>
                  <a:pt x="11291" y="10309"/>
                  <a:pt x="11291" y="6360"/>
                  <a:pt x="11291" y="6360"/>
                </a:cubicBezTo>
                <a:close/>
                <a:moveTo>
                  <a:pt x="11291" y="1031"/>
                </a:moveTo>
                <a:cubicBezTo>
                  <a:pt x="12654" y="1302"/>
                  <a:pt x="13850" y="2691"/>
                  <a:pt x="14652" y="4731"/>
                </a:cubicBezTo>
                <a:cubicBezTo>
                  <a:pt x="13638" y="5107"/>
                  <a:pt x="12498" y="5329"/>
                  <a:pt x="11291" y="5379"/>
                </a:cubicBezTo>
                <a:cubicBezTo>
                  <a:pt x="11291" y="5379"/>
                  <a:pt x="11291" y="1031"/>
                  <a:pt x="11291" y="1031"/>
                </a:cubicBezTo>
                <a:close/>
                <a:moveTo>
                  <a:pt x="17142" y="3315"/>
                </a:moveTo>
                <a:cubicBezTo>
                  <a:pt x="16665" y="3711"/>
                  <a:pt x="16123" y="4065"/>
                  <a:pt x="15517" y="4361"/>
                </a:cubicBezTo>
                <a:cubicBezTo>
                  <a:pt x="15499" y="4318"/>
                  <a:pt x="15485" y="4271"/>
                  <a:pt x="15467" y="4229"/>
                </a:cubicBezTo>
                <a:cubicBezTo>
                  <a:pt x="15451" y="4190"/>
                  <a:pt x="15436" y="4151"/>
                  <a:pt x="15420" y="4112"/>
                </a:cubicBezTo>
                <a:cubicBezTo>
                  <a:pt x="15116" y="3408"/>
                  <a:pt x="14764" y="2778"/>
                  <a:pt x="14375" y="2231"/>
                </a:cubicBezTo>
                <a:cubicBezTo>
                  <a:pt x="14357" y="2206"/>
                  <a:pt x="14339" y="2181"/>
                  <a:pt x="14321" y="2156"/>
                </a:cubicBezTo>
                <a:cubicBezTo>
                  <a:pt x="14127" y="1890"/>
                  <a:pt x="13925" y="1643"/>
                  <a:pt x="13714" y="1422"/>
                </a:cubicBezTo>
                <a:cubicBezTo>
                  <a:pt x="14989" y="1818"/>
                  <a:pt x="16149" y="2471"/>
                  <a:pt x="17142" y="3315"/>
                </a:cubicBezTo>
                <a:moveTo>
                  <a:pt x="20598" y="10309"/>
                </a:moveTo>
                <a:lnTo>
                  <a:pt x="16673" y="10309"/>
                </a:lnTo>
                <a:cubicBezTo>
                  <a:pt x="16664" y="10027"/>
                  <a:pt x="16660" y="9742"/>
                  <a:pt x="16641" y="9465"/>
                </a:cubicBezTo>
                <a:cubicBezTo>
                  <a:pt x="16632" y="9340"/>
                  <a:pt x="16621" y="9217"/>
                  <a:pt x="16610" y="9093"/>
                </a:cubicBezTo>
                <a:cubicBezTo>
                  <a:pt x="16581" y="8761"/>
                  <a:pt x="16544" y="8434"/>
                  <a:pt x="16499" y="8112"/>
                </a:cubicBezTo>
                <a:cubicBezTo>
                  <a:pt x="16484" y="8005"/>
                  <a:pt x="16471" y="7896"/>
                  <a:pt x="16454" y="7789"/>
                </a:cubicBezTo>
                <a:cubicBezTo>
                  <a:pt x="16320" y="6944"/>
                  <a:pt x="16131" y="6144"/>
                  <a:pt x="15896" y="5397"/>
                </a:cubicBezTo>
                <a:cubicBezTo>
                  <a:pt x="15882" y="5357"/>
                  <a:pt x="15868" y="5317"/>
                  <a:pt x="15855" y="5276"/>
                </a:cubicBezTo>
                <a:cubicBezTo>
                  <a:pt x="16604" y="4918"/>
                  <a:pt x="17270" y="4478"/>
                  <a:pt x="17850" y="3981"/>
                </a:cubicBezTo>
                <a:cubicBezTo>
                  <a:pt x="19450" y="5638"/>
                  <a:pt x="20476" y="7853"/>
                  <a:pt x="20598" y="10309"/>
                </a:cubicBezTo>
                <a:moveTo>
                  <a:pt x="10309" y="5379"/>
                </a:moveTo>
                <a:cubicBezTo>
                  <a:pt x="9101" y="5329"/>
                  <a:pt x="7961" y="5107"/>
                  <a:pt x="6947" y="4731"/>
                </a:cubicBezTo>
                <a:cubicBezTo>
                  <a:pt x="7749" y="2691"/>
                  <a:pt x="8945" y="1302"/>
                  <a:pt x="10309" y="1031"/>
                </a:cubicBezTo>
                <a:cubicBezTo>
                  <a:pt x="10309" y="1031"/>
                  <a:pt x="10309" y="5379"/>
                  <a:pt x="10309" y="5379"/>
                </a:cubicBezTo>
                <a:close/>
                <a:moveTo>
                  <a:pt x="10309" y="10309"/>
                </a:moveTo>
                <a:lnTo>
                  <a:pt x="5903" y="10309"/>
                </a:lnTo>
                <a:cubicBezTo>
                  <a:pt x="5945" y="8605"/>
                  <a:pt x="6207" y="7019"/>
                  <a:pt x="6629" y="5652"/>
                </a:cubicBezTo>
                <a:cubicBezTo>
                  <a:pt x="7745" y="6066"/>
                  <a:pt x="8991" y="6309"/>
                  <a:pt x="10309" y="6360"/>
                </a:cubicBezTo>
                <a:cubicBezTo>
                  <a:pt x="10309" y="6360"/>
                  <a:pt x="10309" y="10309"/>
                  <a:pt x="10309" y="10309"/>
                </a:cubicBezTo>
                <a:close/>
                <a:moveTo>
                  <a:pt x="10309" y="15240"/>
                </a:moveTo>
                <a:cubicBezTo>
                  <a:pt x="8991" y="15291"/>
                  <a:pt x="7745" y="15534"/>
                  <a:pt x="6629" y="15948"/>
                </a:cubicBezTo>
                <a:cubicBezTo>
                  <a:pt x="6207" y="14581"/>
                  <a:pt x="5945" y="12995"/>
                  <a:pt x="5903" y="11291"/>
                </a:cubicBezTo>
                <a:lnTo>
                  <a:pt x="10309" y="11291"/>
                </a:lnTo>
                <a:cubicBezTo>
                  <a:pt x="10309" y="11291"/>
                  <a:pt x="10309" y="15240"/>
                  <a:pt x="10309" y="15240"/>
                </a:cubicBezTo>
                <a:close/>
                <a:moveTo>
                  <a:pt x="10309" y="20569"/>
                </a:moveTo>
                <a:cubicBezTo>
                  <a:pt x="8945" y="20298"/>
                  <a:pt x="7749" y="18909"/>
                  <a:pt x="6947" y="16869"/>
                </a:cubicBezTo>
                <a:cubicBezTo>
                  <a:pt x="7961" y="16493"/>
                  <a:pt x="9101" y="16271"/>
                  <a:pt x="10309" y="16221"/>
                </a:cubicBezTo>
                <a:cubicBezTo>
                  <a:pt x="10309" y="16221"/>
                  <a:pt x="10309" y="20569"/>
                  <a:pt x="10309" y="20569"/>
                </a:cubicBezTo>
                <a:close/>
                <a:moveTo>
                  <a:pt x="4458" y="18285"/>
                </a:moveTo>
                <a:cubicBezTo>
                  <a:pt x="4934" y="17890"/>
                  <a:pt x="5476" y="17535"/>
                  <a:pt x="6083" y="17239"/>
                </a:cubicBezTo>
                <a:cubicBezTo>
                  <a:pt x="6100" y="17282"/>
                  <a:pt x="6115" y="17329"/>
                  <a:pt x="6132" y="17372"/>
                </a:cubicBezTo>
                <a:cubicBezTo>
                  <a:pt x="6149" y="17410"/>
                  <a:pt x="6163" y="17450"/>
                  <a:pt x="6180" y="17488"/>
                </a:cubicBezTo>
                <a:cubicBezTo>
                  <a:pt x="6484" y="18192"/>
                  <a:pt x="6835" y="18822"/>
                  <a:pt x="7224" y="19369"/>
                </a:cubicBezTo>
                <a:cubicBezTo>
                  <a:pt x="7242" y="19394"/>
                  <a:pt x="7261" y="19419"/>
                  <a:pt x="7279" y="19444"/>
                </a:cubicBezTo>
                <a:cubicBezTo>
                  <a:pt x="7472" y="19710"/>
                  <a:pt x="7674" y="19957"/>
                  <a:pt x="7886" y="20178"/>
                </a:cubicBezTo>
                <a:cubicBezTo>
                  <a:pt x="6610" y="19782"/>
                  <a:pt x="5451" y="19129"/>
                  <a:pt x="4458" y="18285"/>
                </a:cubicBezTo>
                <a:moveTo>
                  <a:pt x="1002" y="11291"/>
                </a:moveTo>
                <a:lnTo>
                  <a:pt x="4927" y="11291"/>
                </a:lnTo>
                <a:cubicBezTo>
                  <a:pt x="4935" y="11574"/>
                  <a:pt x="4940" y="11858"/>
                  <a:pt x="4958" y="12135"/>
                </a:cubicBezTo>
                <a:cubicBezTo>
                  <a:pt x="4967" y="12260"/>
                  <a:pt x="4979" y="12383"/>
                  <a:pt x="4989" y="12507"/>
                </a:cubicBezTo>
                <a:cubicBezTo>
                  <a:pt x="5018" y="12839"/>
                  <a:pt x="5055" y="13166"/>
                  <a:pt x="5100" y="13488"/>
                </a:cubicBezTo>
                <a:cubicBezTo>
                  <a:pt x="5116" y="13596"/>
                  <a:pt x="5129" y="13704"/>
                  <a:pt x="5146" y="13811"/>
                </a:cubicBezTo>
                <a:cubicBezTo>
                  <a:pt x="5280" y="14656"/>
                  <a:pt x="5468" y="15456"/>
                  <a:pt x="5704" y="16203"/>
                </a:cubicBezTo>
                <a:cubicBezTo>
                  <a:pt x="5718" y="16244"/>
                  <a:pt x="5731" y="16284"/>
                  <a:pt x="5744" y="16324"/>
                </a:cubicBezTo>
                <a:cubicBezTo>
                  <a:pt x="4996" y="16682"/>
                  <a:pt x="4330" y="17122"/>
                  <a:pt x="3749" y="17620"/>
                </a:cubicBezTo>
                <a:cubicBezTo>
                  <a:pt x="2150" y="15962"/>
                  <a:pt x="1123" y="13747"/>
                  <a:pt x="1002" y="11291"/>
                </a:cubicBezTo>
                <a:moveTo>
                  <a:pt x="3749" y="3981"/>
                </a:moveTo>
                <a:cubicBezTo>
                  <a:pt x="4330" y="4478"/>
                  <a:pt x="4996" y="4918"/>
                  <a:pt x="5744" y="5276"/>
                </a:cubicBezTo>
                <a:cubicBezTo>
                  <a:pt x="5731" y="5317"/>
                  <a:pt x="5718" y="5357"/>
                  <a:pt x="5704" y="5397"/>
                </a:cubicBezTo>
                <a:cubicBezTo>
                  <a:pt x="5469" y="6144"/>
                  <a:pt x="5280" y="6944"/>
                  <a:pt x="5146" y="7789"/>
                </a:cubicBezTo>
                <a:cubicBezTo>
                  <a:pt x="5129" y="7896"/>
                  <a:pt x="5116" y="8005"/>
                  <a:pt x="5100" y="8112"/>
                </a:cubicBezTo>
                <a:cubicBezTo>
                  <a:pt x="5055" y="8434"/>
                  <a:pt x="5018" y="8761"/>
                  <a:pt x="4989" y="9093"/>
                </a:cubicBezTo>
                <a:cubicBezTo>
                  <a:pt x="4979" y="9217"/>
                  <a:pt x="4967" y="9340"/>
                  <a:pt x="4958" y="9465"/>
                </a:cubicBezTo>
                <a:cubicBezTo>
                  <a:pt x="4940" y="9742"/>
                  <a:pt x="4935" y="10027"/>
                  <a:pt x="4927" y="10309"/>
                </a:cubicBezTo>
                <a:lnTo>
                  <a:pt x="1002" y="10309"/>
                </a:lnTo>
                <a:cubicBezTo>
                  <a:pt x="1123" y="7853"/>
                  <a:pt x="2150" y="5638"/>
                  <a:pt x="3749" y="3981"/>
                </a:cubicBezTo>
                <a:moveTo>
                  <a:pt x="7886" y="1422"/>
                </a:moveTo>
                <a:cubicBezTo>
                  <a:pt x="7674" y="1643"/>
                  <a:pt x="7472" y="1890"/>
                  <a:pt x="7279" y="2156"/>
                </a:cubicBezTo>
                <a:cubicBezTo>
                  <a:pt x="7261" y="2181"/>
                  <a:pt x="7242" y="2206"/>
                  <a:pt x="7224" y="2231"/>
                </a:cubicBezTo>
                <a:cubicBezTo>
                  <a:pt x="6835" y="2778"/>
                  <a:pt x="6484" y="3408"/>
                  <a:pt x="6180" y="4112"/>
                </a:cubicBezTo>
                <a:cubicBezTo>
                  <a:pt x="6163" y="4151"/>
                  <a:pt x="6149" y="4190"/>
                  <a:pt x="6132" y="4229"/>
                </a:cubicBezTo>
                <a:cubicBezTo>
                  <a:pt x="6115" y="4271"/>
                  <a:pt x="6100" y="4318"/>
                  <a:pt x="6083" y="4361"/>
                </a:cubicBezTo>
                <a:cubicBezTo>
                  <a:pt x="5476" y="4065"/>
                  <a:pt x="4934" y="3711"/>
                  <a:pt x="4458" y="3315"/>
                </a:cubicBezTo>
                <a:cubicBezTo>
                  <a:pt x="5451" y="2471"/>
                  <a:pt x="6610" y="1818"/>
                  <a:pt x="7886" y="1422"/>
                </a:cubicBezTo>
                <a:moveTo>
                  <a:pt x="10800" y="0"/>
                </a:moveTo>
                <a:cubicBezTo>
                  <a:pt x="4835" y="0"/>
                  <a:pt x="0" y="4835"/>
                  <a:pt x="0" y="10800"/>
                </a:cubicBezTo>
                <a:cubicBezTo>
                  <a:pt x="0" y="16765"/>
                  <a:pt x="4835" y="21600"/>
                  <a:pt x="10800" y="21600"/>
                </a:cubicBezTo>
                <a:cubicBezTo>
                  <a:pt x="16764" y="21600"/>
                  <a:pt x="21600" y="16765"/>
                  <a:pt x="21600" y="10800"/>
                </a:cubicBezTo>
                <a:cubicBezTo>
                  <a:pt x="21600" y="4835"/>
                  <a:pt x="16764" y="0"/>
                  <a:pt x="10800" y="0"/>
                </a:cubicBezTo>
              </a:path>
            </a:pathLst>
          </a:custGeom>
          <a:solidFill>
            <a:schemeClr val="accent2"/>
          </a:solidFill>
          <a:ln w="12700">
            <a:miter lim="400000"/>
          </a:ln>
        </p:spPr>
        <p:txBody>
          <a:bodyPr lIns="38100" tIns="38100" rIns="38100" bIns="38100" rtlCol="0" anchor="ctr"/>
          <a:lstStyle/>
          <a:p>
            <a:pPr algn="ctr" defTabSz="457200" rtl="0">
              <a:lnSpc>
                <a:spcPct val="100000"/>
              </a:lnSpc>
              <a:defRPr sz="3000" spc="0">
                <a:solidFill>
                  <a:srgbClr val="FFFFFF"/>
                </a:solidFill>
                <a:effectLst>
                  <a:outerShdw blurRad="38100" dist="12700" dir="5400000" rotWithShape="0">
                    <a:srgbClr val="000000">
                      <a:alpha val="50000"/>
                    </a:srgbClr>
                  </a:outerShdw>
                </a:effectLst>
                <a:latin typeface="Gill Sans SemiBold"/>
                <a:ea typeface="Gill Sans SemiBold"/>
                <a:cs typeface="Gill Sans SemiBold"/>
                <a:sym typeface="Gill Sans SemiBold"/>
              </a:defRPr>
            </a:pPr>
            <a:endParaRPr lang="nl-NL" noProof="0" dirty="0"/>
          </a:p>
        </p:txBody>
      </p:sp>
      <p:sp>
        <p:nvSpPr>
          <p:cNvPr id="21" name="Rechthoekige driehoek 20">
            <a:extLst>
              <a:ext uri="{FF2B5EF4-FFF2-40B4-BE49-F238E27FC236}">
                <a16:creationId xmlns:a16="http://schemas.microsoft.com/office/drawing/2014/main" id="{FDDD2B84-3CB9-4567-8C91-C538E8A1C89F}"/>
              </a:ext>
            </a:extLst>
          </p:cNvPr>
          <p:cNvSpPr/>
          <p:nvPr userDrawn="1"/>
        </p:nvSpPr>
        <p:spPr>
          <a:xfrm flipV="1">
            <a:off x="0" y="-6"/>
            <a:ext cx="10625328" cy="5404110"/>
          </a:xfrm>
          <a:prstGeom prst="rtTriangl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nl-NL" noProof="0" dirty="0"/>
          </a:p>
        </p:txBody>
      </p:sp>
      <p:cxnSp>
        <p:nvCxnSpPr>
          <p:cNvPr id="22" name="Rechte verbindingslijn 21">
            <a:extLst>
              <a:ext uri="{FF2B5EF4-FFF2-40B4-BE49-F238E27FC236}">
                <a16:creationId xmlns:a16="http://schemas.microsoft.com/office/drawing/2014/main" id="{34EF3020-1476-41B1-9FE7-B476A25C53D3}"/>
              </a:ext>
            </a:extLst>
          </p:cNvPr>
          <p:cNvCxnSpPr>
            <a:cxnSpLocks/>
          </p:cNvCxnSpPr>
          <p:nvPr userDrawn="1"/>
        </p:nvCxnSpPr>
        <p:spPr>
          <a:xfrm flipV="1">
            <a:off x="0" y="0"/>
            <a:ext cx="6030686" cy="3004456"/>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2" name="Titel 1" title="Titel">
            <a:extLst>
              <a:ext uri="{FF2B5EF4-FFF2-40B4-BE49-F238E27FC236}">
                <a16:creationId xmlns:a16="http://schemas.microsoft.com/office/drawing/2014/main" id="{A648E0EA-49ED-4F2D-A107-8FCE6301FC88}"/>
              </a:ext>
            </a:extLst>
          </p:cNvPr>
          <p:cNvSpPr>
            <a:spLocks noGrp="1"/>
          </p:cNvSpPr>
          <p:nvPr>
            <p:ph type="ctrTitle" hasCustomPrompt="1"/>
          </p:nvPr>
        </p:nvSpPr>
        <p:spPr>
          <a:xfrm>
            <a:off x="6375721" y="1821022"/>
            <a:ext cx="4853573" cy="1616252"/>
          </a:xfrm>
          <a:prstGeom prst="rect">
            <a:avLst/>
          </a:prstGeom>
        </p:spPr>
        <p:txBody>
          <a:bodyPr rtlCol="0" anchor="b">
            <a:normAutofit/>
          </a:bodyPr>
          <a:lstStyle>
            <a:lvl1pPr algn="l">
              <a:defRPr sz="4300" b="1">
                <a:solidFill>
                  <a:schemeClr val="accent1"/>
                </a:solidFill>
              </a:defRPr>
            </a:lvl1pPr>
          </a:lstStyle>
          <a:p>
            <a:pPr rtl="0"/>
            <a:r>
              <a:rPr lang="nl-NL" noProof="0" dirty="0"/>
              <a:t>Klik om de titelstijl van het model te bewerken</a:t>
            </a:r>
          </a:p>
        </p:txBody>
      </p:sp>
      <p:cxnSp>
        <p:nvCxnSpPr>
          <p:cNvPr id="23" name="Rechte verbindingslijn 22">
            <a:extLst>
              <a:ext uri="{FF2B5EF4-FFF2-40B4-BE49-F238E27FC236}">
                <a16:creationId xmlns:a16="http://schemas.microsoft.com/office/drawing/2014/main" id="{B1B64EC3-B232-415D-8E27-EB3E24D13922}"/>
              </a:ext>
            </a:extLst>
          </p:cNvPr>
          <p:cNvCxnSpPr>
            <a:cxnSpLocks/>
          </p:cNvCxnSpPr>
          <p:nvPr userDrawn="1"/>
        </p:nvCxnSpPr>
        <p:spPr>
          <a:xfrm flipV="1">
            <a:off x="9004301" y="3924299"/>
            <a:ext cx="3187700" cy="168910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24" name="Rechte verbindingslijn 23">
            <a:extLst>
              <a:ext uri="{FF2B5EF4-FFF2-40B4-BE49-F238E27FC236}">
                <a16:creationId xmlns:a16="http://schemas.microsoft.com/office/drawing/2014/main" id="{2261CE2F-F199-4242-AC6C-692676B81FF1}"/>
              </a:ext>
            </a:extLst>
          </p:cNvPr>
          <p:cNvCxnSpPr>
            <a:cxnSpLocks/>
          </p:cNvCxnSpPr>
          <p:nvPr userDrawn="1"/>
        </p:nvCxnSpPr>
        <p:spPr>
          <a:xfrm flipV="1">
            <a:off x="-17837" y="4700016"/>
            <a:ext cx="1919789" cy="1001054"/>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27" name="Tijdelijke aanduiding voor afbeelding 24">
            <a:extLst>
              <a:ext uri="{FF2B5EF4-FFF2-40B4-BE49-F238E27FC236}">
                <a16:creationId xmlns:a16="http://schemas.microsoft.com/office/drawing/2014/main" id="{89C0506D-0CA6-4583-9D04-24E7F4D16AD8}"/>
              </a:ext>
            </a:extLst>
          </p:cNvPr>
          <p:cNvSpPr>
            <a:spLocks noGrp="1"/>
          </p:cNvSpPr>
          <p:nvPr>
            <p:ph type="pic" sz="quarter" idx="13"/>
          </p:nvPr>
        </p:nvSpPr>
        <p:spPr>
          <a:xfrm>
            <a:off x="1683398" y="860944"/>
            <a:ext cx="4428523" cy="5137089"/>
          </a:xfrm>
          <a:custGeom>
            <a:avLst/>
            <a:gdLst>
              <a:gd name="connsiteX0" fmla="*/ 2214261 w 4428523"/>
              <a:gd name="connsiteY0" fmla="*/ 0 h 5137089"/>
              <a:gd name="connsiteX1" fmla="*/ 4428523 w 4428523"/>
              <a:gd name="connsiteY1" fmla="*/ 1107131 h 5137089"/>
              <a:gd name="connsiteX2" fmla="*/ 4428523 w 4428523"/>
              <a:gd name="connsiteY2" fmla="*/ 4029957 h 5137089"/>
              <a:gd name="connsiteX3" fmla="*/ 2214261 w 4428523"/>
              <a:gd name="connsiteY3" fmla="*/ 5137089 h 5137089"/>
              <a:gd name="connsiteX4" fmla="*/ 0 w 4428523"/>
              <a:gd name="connsiteY4" fmla="*/ 4029957 h 5137089"/>
              <a:gd name="connsiteX5" fmla="*/ 0 w 4428523"/>
              <a:gd name="connsiteY5" fmla="*/ 1107131 h 5137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28523" h="5137089">
                <a:moveTo>
                  <a:pt x="2214261" y="0"/>
                </a:moveTo>
                <a:lnTo>
                  <a:pt x="4428523" y="1107131"/>
                </a:lnTo>
                <a:lnTo>
                  <a:pt x="4428523" y="4029957"/>
                </a:lnTo>
                <a:lnTo>
                  <a:pt x="2214261" y="5137089"/>
                </a:lnTo>
                <a:lnTo>
                  <a:pt x="0" y="4029957"/>
                </a:lnTo>
                <a:lnTo>
                  <a:pt x="0" y="1107131"/>
                </a:lnTo>
                <a:close/>
              </a:path>
            </a:pathLst>
          </a:custGeom>
        </p:spPr>
        <p:txBody>
          <a:bodyPr wrap="square" rtlCol="0" anchor="ctr">
            <a:noAutofit/>
          </a:bodyPr>
          <a:lstStyle>
            <a:lvl1pPr marL="0" indent="0" algn="ctr">
              <a:buNone/>
              <a:defRPr>
                <a:solidFill>
                  <a:schemeClr val="tx1"/>
                </a:solidFill>
              </a:defRPr>
            </a:lvl1pPr>
          </a:lstStyle>
          <a:p>
            <a:pPr rtl="0"/>
            <a:r>
              <a:rPr lang="nl-NL" noProof="0" smtClean="0"/>
              <a:t>Klik op het pictogram als u een afbeelding wilt toevoegen</a:t>
            </a:r>
            <a:endParaRPr lang="nl-NL" noProof="0" dirty="0"/>
          </a:p>
        </p:txBody>
      </p:sp>
    </p:spTree>
    <p:extLst>
      <p:ext uri="{BB962C8B-B14F-4D97-AF65-F5344CB8AC3E}">
        <p14:creationId xmlns:p14="http://schemas.microsoft.com/office/powerpoint/2010/main" val="3839051282"/>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orient="horz" pos="2160">
          <p15:clr>
            <a:srgbClr val="FBAE40"/>
          </p15:clr>
        </p15:guide>
        <p15:guide id="2" pos="7537">
          <p15:clr>
            <a:srgbClr val="FBAE40"/>
          </p15:clr>
        </p15:guide>
        <p15:guide id="3" pos="138">
          <p15:clr>
            <a:srgbClr val="FBAE40"/>
          </p15:clr>
        </p15:guide>
        <p15:guide id="4" orient="horz" pos="4178">
          <p15:clr>
            <a:srgbClr val="FBAE40"/>
          </p15:clr>
        </p15:guide>
        <p15:guide id="5" orient="horz" pos="142">
          <p15:clr>
            <a:srgbClr val="FBAE40"/>
          </p15:clr>
        </p15:guide>
        <p15:guide id="6" pos="2457">
          <p15:clr>
            <a:srgbClr val="FBAE40"/>
          </p15:clr>
        </p15:guide>
        <p15:guide id="7" pos="438">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jp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 name="Tijdelijke aanduiding voor voettekst 4">
            <a:extLst>
              <a:ext uri="{FF2B5EF4-FFF2-40B4-BE49-F238E27FC236}">
                <a16:creationId xmlns:a16="http://schemas.microsoft.com/office/drawing/2014/main" id="{BDB16155-303B-403D-8B49-D4CEE47D6863}"/>
              </a:ext>
            </a:extLst>
          </p:cNvPr>
          <p:cNvSpPr>
            <a:spLocks noGrp="1"/>
          </p:cNvSpPr>
          <p:nvPr>
            <p:ph type="ftr" sz="quarter" idx="3"/>
          </p:nvPr>
        </p:nvSpPr>
        <p:spPr>
          <a:xfrm>
            <a:off x="338530" y="6356350"/>
            <a:ext cx="4114800" cy="365125"/>
          </a:xfrm>
          <a:prstGeom prst="rect">
            <a:avLst/>
          </a:prstGeom>
        </p:spPr>
        <p:txBody>
          <a:bodyPr vert="horz" lIns="91440" tIns="45720" rIns="91440" bIns="45720" rtlCol="0" anchor="ctr"/>
          <a:lstStyle>
            <a:lvl1pPr algn="l">
              <a:defRPr sz="1200">
                <a:solidFill>
                  <a:schemeClr val="bg2"/>
                </a:solidFill>
              </a:defRPr>
            </a:lvl1pPr>
          </a:lstStyle>
          <a:p>
            <a:pPr rtl="0"/>
            <a:r>
              <a:rPr lang="nl-NL" noProof="0" dirty="0"/>
              <a:t>Een voettekst toevoegen</a:t>
            </a:r>
          </a:p>
        </p:txBody>
      </p:sp>
      <p:sp>
        <p:nvSpPr>
          <p:cNvPr id="6" name="Tijdelijke aanduiding voor dianummer 5">
            <a:extLst>
              <a:ext uri="{FF2B5EF4-FFF2-40B4-BE49-F238E27FC236}">
                <a16:creationId xmlns:a16="http://schemas.microsoft.com/office/drawing/2014/main" id="{6B915EF5-4ABE-4759-AC09-679CD6083A55}"/>
              </a:ext>
            </a:extLst>
          </p:cNvPr>
          <p:cNvSpPr>
            <a:spLocks noGrp="1"/>
          </p:cNvSpPr>
          <p:nvPr>
            <p:ph type="sldNum" sz="quarter" idx="4"/>
          </p:nvPr>
        </p:nvSpPr>
        <p:spPr>
          <a:xfrm>
            <a:off x="11146971" y="6356350"/>
            <a:ext cx="740227" cy="365125"/>
          </a:xfrm>
          <a:prstGeom prst="rect">
            <a:avLst/>
          </a:prstGeom>
        </p:spPr>
        <p:txBody>
          <a:bodyPr vert="horz" lIns="91440" tIns="45720" rIns="91440" bIns="45720" rtlCol="0" anchor="ctr"/>
          <a:lstStyle>
            <a:lvl1pPr algn="r">
              <a:defRPr sz="1200">
                <a:solidFill>
                  <a:schemeClr val="bg2"/>
                </a:solidFill>
              </a:defRPr>
            </a:lvl1pPr>
          </a:lstStyle>
          <a:p>
            <a:pPr rtl="0"/>
            <a:fld id="{8699F50C-BE38-4BD0-BA84-9B090E1F2B9B}" type="slidenum">
              <a:rPr lang="nl-NL" noProof="0" smtClean="0"/>
              <a:pPr rtl="0"/>
              <a:t>‹nr.›</a:t>
            </a:fld>
            <a:endParaRPr lang="nl-NL" noProof="0" dirty="0"/>
          </a:p>
        </p:txBody>
      </p:sp>
      <p:sp>
        <p:nvSpPr>
          <p:cNvPr id="9" name="Tijdelijke aanduiding voor titel 8">
            <a:extLst>
              <a:ext uri="{FF2B5EF4-FFF2-40B4-BE49-F238E27FC236}">
                <a16:creationId xmlns:a16="http://schemas.microsoft.com/office/drawing/2014/main" id="{AA2D2B61-D240-024D-AD60-4162EF1528B9}"/>
              </a:ext>
            </a:extLst>
          </p:cNvPr>
          <p:cNvSpPr>
            <a:spLocks noGrp="1"/>
          </p:cNvSpPr>
          <p:nvPr>
            <p:ph type="title"/>
          </p:nvPr>
        </p:nvSpPr>
        <p:spPr>
          <a:xfrm>
            <a:off x="518678" y="209029"/>
            <a:ext cx="10835122" cy="1147968"/>
          </a:xfrm>
          <a:prstGeom prst="rect">
            <a:avLst/>
          </a:prstGeom>
        </p:spPr>
        <p:txBody>
          <a:bodyPr vert="horz" lIns="91440" tIns="45720" rIns="91440" bIns="0" rtlCol="0" anchor="b">
            <a:normAutofit/>
          </a:bodyPr>
          <a:lstStyle/>
          <a:p>
            <a:pPr rtl="0"/>
            <a:r>
              <a:rPr lang="nl-NL" noProof="0" dirty="0"/>
              <a:t>Klik om de titelstijl van het model te bewerken</a:t>
            </a:r>
          </a:p>
        </p:txBody>
      </p:sp>
      <p:pic>
        <p:nvPicPr>
          <p:cNvPr id="7" name="Afbeelding 6"/>
          <p:cNvPicPr>
            <a:picLocks noChangeAspect="1"/>
          </p:cNvPicPr>
          <p:nvPr userDrawn="1"/>
        </p:nvPicPr>
        <p:blipFill rotWithShape="1">
          <a:blip r:embed="rId21">
            <a:extLst>
              <a:ext uri="{28A0092B-C50C-407E-A947-70E740481C1C}">
                <a14:useLocalDpi xmlns:a14="http://schemas.microsoft.com/office/drawing/2010/main" val="0"/>
              </a:ext>
            </a:extLst>
          </a:blip>
          <a:srcRect b="24581"/>
          <a:stretch/>
        </p:blipFill>
        <p:spPr>
          <a:xfrm>
            <a:off x="10292750" y="5843452"/>
            <a:ext cx="1738736" cy="765166"/>
          </a:xfrm>
          <a:prstGeom prst="rect">
            <a:avLst/>
          </a:prstGeom>
        </p:spPr>
      </p:pic>
    </p:spTree>
    <p:extLst>
      <p:ext uri="{BB962C8B-B14F-4D97-AF65-F5344CB8AC3E}">
        <p14:creationId xmlns:p14="http://schemas.microsoft.com/office/powerpoint/2010/main" val="1564885083"/>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85" r:id="rId3"/>
    <p:sldLayoutId id="2147483706" r:id="rId4"/>
    <p:sldLayoutId id="2147483708" r:id="rId5"/>
    <p:sldLayoutId id="2147483704" r:id="rId6"/>
    <p:sldLayoutId id="2147483689" r:id="rId7"/>
    <p:sldLayoutId id="2147483668" r:id="rId8"/>
    <p:sldLayoutId id="2147483707" r:id="rId9"/>
    <p:sldLayoutId id="2147483710" r:id="rId10"/>
    <p:sldLayoutId id="2147483711" r:id="rId11"/>
    <p:sldLayoutId id="2147483712" r:id="rId12"/>
    <p:sldLayoutId id="2147483713" r:id="rId13"/>
    <p:sldLayoutId id="2147483714" r:id="rId14"/>
    <p:sldLayoutId id="2147483715" r:id="rId15"/>
    <p:sldLayoutId id="2147483716" r:id="rId16"/>
    <p:sldLayoutId id="2147483692" r:id="rId17"/>
    <p:sldLayoutId id="2147483697" r:id="rId18"/>
    <p:sldLayoutId id="2147483674" r:id="rId19"/>
  </p:sldLayoutIdLst>
  <p:timing>
    <p:tnLst>
      <p:par>
        <p:cTn id="1" dur="indefinite" restart="never" nodeType="tmRoot"/>
      </p:par>
    </p:tnLst>
  </p:timing>
  <p:hf hdr="0"/>
  <p:txStyles>
    <p:titleStyle>
      <a:lvl1pPr algn="l" defTabSz="914400" rtl="0" eaLnBrk="1" latinLnBrk="0" hangingPunct="1">
        <a:lnSpc>
          <a:spcPct val="90000"/>
        </a:lnSpc>
        <a:spcBef>
          <a:spcPct val="0"/>
        </a:spcBef>
        <a:buNone/>
        <a:defRPr lang="en-IN" sz="4400" b="1" kern="1200">
          <a:solidFill>
            <a:schemeClr val="accent1"/>
          </a:solidFill>
          <a:latin typeface="+mj-lt"/>
          <a:ea typeface="+mj-ea"/>
          <a:cs typeface="+mj-cs"/>
        </a:defRPr>
      </a:lvl1pPr>
    </p:titleStyle>
    <p:bodyStyle>
      <a:lvl1pPr marL="228600" indent="-228600" algn="l" defTabSz="914400" rtl="0" eaLnBrk="1" latinLnBrk="0" hangingPunct="1">
        <a:lnSpc>
          <a:spcPct val="90000"/>
        </a:lnSpc>
        <a:spcBef>
          <a:spcPts val="1000"/>
        </a:spcBef>
        <a:buClr>
          <a:srgbClr val="2E7A40"/>
        </a:buClr>
        <a:buFont typeface="Arial" panose="020B0604020202020204" pitchFamily="34" charset="0"/>
        <a:buChar char="•"/>
        <a:defRPr lang="en-US" sz="2400" kern="1200" dirty="0">
          <a:solidFill>
            <a:schemeClr val="tx1"/>
          </a:solidFill>
          <a:latin typeface="+mn-lt"/>
          <a:ea typeface="+mn-ea"/>
          <a:cs typeface="+mn-cs"/>
        </a:defRPr>
      </a:lvl1pPr>
      <a:lvl2pPr marL="685800" indent="-228600" algn="l" defTabSz="914400" rtl="0" eaLnBrk="1" latinLnBrk="0" hangingPunct="1">
        <a:lnSpc>
          <a:spcPct val="90000"/>
        </a:lnSpc>
        <a:spcBef>
          <a:spcPts val="500"/>
        </a:spcBef>
        <a:buClr>
          <a:srgbClr val="2E7A40"/>
        </a:buClr>
        <a:buFont typeface="Arial" panose="020B0604020202020204" pitchFamily="34" charset="0"/>
        <a:buChar char="•"/>
        <a:defRPr lang="en-US" sz="2000" kern="1200" dirty="0">
          <a:solidFill>
            <a:schemeClr val="tx1"/>
          </a:solidFill>
          <a:latin typeface="+mn-lt"/>
          <a:ea typeface="+mn-ea"/>
          <a:cs typeface="+mn-cs"/>
        </a:defRPr>
      </a:lvl2pPr>
      <a:lvl3pPr marL="1143000" indent="-228600" algn="l" defTabSz="914400" rtl="0" eaLnBrk="1" latinLnBrk="0" hangingPunct="1">
        <a:lnSpc>
          <a:spcPct val="90000"/>
        </a:lnSpc>
        <a:spcBef>
          <a:spcPts val="500"/>
        </a:spcBef>
        <a:buClr>
          <a:srgbClr val="2E7A40"/>
        </a:buClr>
        <a:buFont typeface="Arial" panose="020B0604020202020204" pitchFamily="34" charset="0"/>
        <a:buChar char="•"/>
        <a:defRPr lang="en-US" sz="1800" kern="1200" dirty="0">
          <a:solidFill>
            <a:schemeClr val="tx1"/>
          </a:solidFill>
          <a:latin typeface="+mn-lt"/>
          <a:ea typeface="+mn-ea"/>
          <a:cs typeface="+mn-cs"/>
        </a:defRPr>
      </a:lvl3pPr>
      <a:lvl4pPr marL="1600200" indent="-228600" algn="l" defTabSz="914400" rtl="0" eaLnBrk="1" latinLnBrk="0" hangingPunct="1">
        <a:lnSpc>
          <a:spcPct val="90000"/>
        </a:lnSpc>
        <a:spcBef>
          <a:spcPts val="500"/>
        </a:spcBef>
        <a:buClr>
          <a:srgbClr val="2E7A40"/>
        </a:buClr>
        <a:buFont typeface="Arial" panose="020B0604020202020204" pitchFamily="34" charset="0"/>
        <a:buChar char="•"/>
        <a:defRPr lang="en-US" sz="1600" kern="1200" dirty="0">
          <a:solidFill>
            <a:schemeClr val="tx1"/>
          </a:solidFill>
          <a:latin typeface="+mn-lt"/>
          <a:ea typeface="+mn-ea"/>
          <a:cs typeface="+mn-cs"/>
        </a:defRPr>
      </a:lvl4pPr>
      <a:lvl5pPr marL="2057400" indent="-228600" algn="l" defTabSz="914400" rtl="0" eaLnBrk="1" latinLnBrk="0" hangingPunct="1">
        <a:lnSpc>
          <a:spcPct val="90000"/>
        </a:lnSpc>
        <a:spcBef>
          <a:spcPts val="500"/>
        </a:spcBef>
        <a:buClr>
          <a:srgbClr val="2E7A40"/>
        </a:buClr>
        <a:buFont typeface="Arial" panose="020B0604020202020204" pitchFamily="34" charset="0"/>
        <a:buChar char="•"/>
        <a:defRPr lang="en-IN" sz="1600" kern="1200" dirty="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3.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6.png"/><Relationship Id="rId2" Type="http://schemas.openxmlformats.org/officeDocument/2006/relationships/slideLayout" Target="../slideLayouts/slideLayout6.xml"/><Relationship Id="rId1" Type="http://schemas.openxmlformats.org/officeDocument/2006/relationships/tags" Target="../tags/tag1.xml"/><Relationship Id="rId6" Type="http://schemas.openxmlformats.org/officeDocument/2006/relationships/image" Target="../media/image5.jpg"/><Relationship Id="rId5" Type="http://schemas.microsoft.com/office/2007/relationships/hdphoto" Target="../media/hdphoto1.wdp"/><Relationship Id="rId4" Type="http://schemas.openxmlformats.org/officeDocument/2006/relationships/image" Target="../media/image4.jpeg"/></Relationships>
</file>

<file path=ppt/slides/_rels/slide7.xml.rels><?xml version="1.0" encoding="UTF-8" standalone="yes"?>
<Relationships xmlns="http://schemas.openxmlformats.org/package/2006/relationships"><Relationship Id="rId3" Type="http://schemas.openxmlformats.org/officeDocument/2006/relationships/tags" Target="../tags/tag4.xml"/><Relationship Id="rId2" Type="http://schemas.openxmlformats.org/officeDocument/2006/relationships/tags" Target="../tags/tag3.xml"/><Relationship Id="rId1" Type="http://schemas.openxmlformats.org/officeDocument/2006/relationships/tags" Target="../tags/tag2.xml"/><Relationship Id="rId6" Type="http://schemas.openxmlformats.org/officeDocument/2006/relationships/image" Target="../media/image7.png"/><Relationship Id="rId5" Type="http://schemas.openxmlformats.org/officeDocument/2006/relationships/slideLayout" Target="../slideLayouts/slideLayout18.xml"/><Relationship Id="rId4" Type="http://schemas.openxmlformats.org/officeDocument/2006/relationships/tags" Target="../tags/tag5.xml"/></Relationships>
</file>

<file path=ppt/slides/_rels/slide8.xml.rels><?xml version="1.0" encoding="UTF-8" standalone="yes"?>
<Relationships xmlns="http://schemas.openxmlformats.org/package/2006/relationships"><Relationship Id="rId3" Type="http://schemas.openxmlformats.org/officeDocument/2006/relationships/hyperlink" Target="http://www.rooskensgroup.com/" TargetMode="External"/><Relationship Id="rId2" Type="http://schemas.openxmlformats.org/officeDocument/2006/relationships/hyperlink" Target="mailto:sales@rooskensgroup.com" TargetMode="Externa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D638ACE-163E-40EB-A458-E794C67EA2A6}"/>
              </a:ext>
            </a:extLst>
          </p:cNvPr>
          <p:cNvSpPr>
            <a:spLocks noGrp="1"/>
          </p:cNvSpPr>
          <p:nvPr>
            <p:ph type="ctrTitle"/>
          </p:nvPr>
        </p:nvSpPr>
        <p:spPr>
          <a:xfrm>
            <a:off x="5675027" y="2695740"/>
            <a:ext cx="5597700" cy="1616252"/>
          </a:xfrm>
        </p:spPr>
        <p:txBody>
          <a:bodyPr rtlCol="0">
            <a:noAutofit/>
          </a:bodyPr>
          <a:lstStyle/>
          <a:p>
            <a:pPr rtl="0"/>
            <a:r>
              <a:rPr lang="nl-NL" sz="6000" dirty="0" smtClean="0"/>
              <a:t>Rooskens Group</a:t>
            </a:r>
            <a:endParaRPr lang="nl-NL" sz="6000" dirty="0"/>
          </a:p>
        </p:txBody>
      </p:sp>
      <p:sp>
        <p:nvSpPr>
          <p:cNvPr id="3" name="Subtitel 2">
            <a:extLst>
              <a:ext uri="{FF2B5EF4-FFF2-40B4-BE49-F238E27FC236}">
                <a16:creationId xmlns:a16="http://schemas.microsoft.com/office/drawing/2014/main" id="{5C9205DF-8F5E-49F7-B00E-6F58293F5130}"/>
              </a:ext>
            </a:extLst>
          </p:cNvPr>
          <p:cNvSpPr>
            <a:spLocks noGrp="1"/>
          </p:cNvSpPr>
          <p:nvPr>
            <p:ph type="subTitle" idx="1"/>
          </p:nvPr>
        </p:nvSpPr>
        <p:spPr>
          <a:xfrm>
            <a:off x="3948890" y="4399425"/>
            <a:ext cx="6798870" cy="1554457"/>
          </a:xfrm>
        </p:spPr>
        <p:txBody>
          <a:bodyPr rtlCol="0"/>
          <a:lstStyle/>
          <a:p>
            <a:pPr rtl="0"/>
            <a:r>
              <a:rPr lang="nl-NL" sz="4400" dirty="0" smtClean="0"/>
              <a:t>Bedrijfspresentatie</a:t>
            </a:r>
            <a:endParaRPr lang="nl-NL" sz="4400" dirty="0"/>
          </a:p>
        </p:txBody>
      </p:sp>
      <p:sp>
        <p:nvSpPr>
          <p:cNvPr id="25" name="AutoShape 6" descr="Home | Europlanet"/>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spTree>
    <p:extLst>
      <p:ext uri="{BB962C8B-B14F-4D97-AF65-F5344CB8AC3E}">
        <p14:creationId xmlns:p14="http://schemas.microsoft.com/office/powerpoint/2010/main" val="398069978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id="{1ABE11BF-33A5-4653-A144-CCCBACF58C30}"/>
              </a:ext>
            </a:extLst>
          </p:cNvPr>
          <p:cNvSpPr>
            <a:spLocks noGrp="1"/>
          </p:cNvSpPr>
          <p:nvPr>
            <p:ph type="title"/>
          </p:nvPr>
        </p:nvSpPr>
        <p:spPr/>
        <p:txBody>
          <a:bodyPr rtlCol="0"/>
          <a:lstStyle/>
          <a:p>
            <a:pPr rtl="0"/>
            <a:r>
              <a:rPr lang="nl-NL" dirty="0"/>
              <a:t>Over </a:t>
            </a:r>
            <a:r>
              <a:rPr lang="nl-NL" dirty="0" smtClean="0"/>
              <a:t>ons</a:t>
            </a:r>
            <a:endParaRPr lang="nl-NL" dirty="0"/>
          </a:p>
        </p:txBody>
      </p:sp>
      <p:sp>
        <p:nvSpPr>
          <p:cNvPr id="9" name="Tijdelijke aanduiding voor tekst 8">
            <a:extLst>
              <a:ext uri="{FF2B5EF4-FFF2-40B4-BE49-F238E27FC236}">
                <a16:creationId xmlns:a16="http://schemas.microsoft.com/office/drawing/2014/main" id="{53469036-D1FB-4164-96AE-B6D8CECCFC96}"/>
              </a:ext>
            </a:extLst>
          </p:cNvPr>
          <p:cNvSpPr>
            <a:spLocks noGrp="1"/>
          </p:cNvSpPr>
          <p:nvPr>
            <p:ph type="body" sz="quarter" idx="13"/>
          </p:nvPr>
        </p:nvSpPr>
        <p:spPr/>
        <p:txBody>
          <a:bodyPr rtlCol="0"/>
          <a:lstStyle/>
          <a:p>
            <a:pPr rtl="0"/>
            <a:r>
              <a:rPr lang="nl-NL" dirty="0" smtClean="0"/>
              <a:t>Rooskens Group</a:t>
            </a:r>
            <a:endParaRPr lang="nl-NL" dirty="0"/>
          </a:p>
        </p:txBody>
      </p:sp>
      <p:sp>
        <p:nvSpPr>
          <p:cNvPr id="7" name="Tijdelijke aanduiding voor inhoud 6">
            <a:extLst>
              <a:ext uri="{FF2B5EF4-FFF2-40B4-BE49-F238E27FC236}">
                <a16:creationId xmlns:a16="http://schemas.microsoft.com/office/drawing/2014/main" id="{2482DBEC-EE72-4155-ACC5-87E80C5606A9}"/>
              </a:ext>
            </a:extLst>
          </p:cNvPr>
          <p:cNvSpPr>
            <a:spLocks noGrp="1"/>
          </p:cNvSpPr>
          <p:nvPr>
            <p:ph idx="1"/>
          </p:nvPr>
        </p:nvSpPr>
        <p:spPr>
          <a:xfrm>
            <a:off x="531378" y="3211799"/>
            <a:ext cx="4793097" cy="1907100"/>
          </a:xfrm>
        </p:spPr>
        <p:txBody>
          <a:bodyPr rtlCol="0">
            <a:noAutofit/>
          </a:bodyPr>
          <a:lstStyle/>
          <a:p>
            <a:pPr marL="0" indent="0">
              <a:buNone/>
            </a:pPr>
            <a:r>
              <a:rPr lang="nl-NL" sz="1800" dirty="0">
                <a:latin typeface="+mj-lt"/>
              </a:rPr>
              <a:t>Wij zijn Rooskens Group, uw guideline op het gebied van transport. Wij werken zowel in Nederland als daarbuiten en dat doen we al succesvol </a:t>
            </a:r>
            <a:r>
              <a:rPr lang="nl-NL" sz="1800" dirty="0" smtClean="0">
                <a:latin typeface="+mj-lt"/>
              </a:rPr>
              <a:t>sinds</a:t>
            </a:r>
            <a:r>
              <a:rPr lang="nl-NL" sz="1800" dirty="0">
                <a:latin typeface="+mj-lt"/>
              </a:rPr>
              <a:t> </a:t>
            </a:r>
            <a:r>
              <a:rPr lang="nl-NL" sz="1800" dirty="0" smtClean="0">
                <a:latin typeface="+mj-lt"/>
              </a:rPr>
              <a:t>1993. </a:t>
            </a:r>
          </a:p>
          <a:p>
            <a:pPr marL="0" indent="0">
              <a:buNone/>
            </a:pPr>
            <a:r>
              <a:rPr lang="nl-NL" sz="1800" dirty="0" smtClean="0">
                <a:latin typeface="+mj-lt"/>
              </a:rPr>
              <a:t>We </a:t>
            </a:r>
            <a:r>
              <a:rPr lang="nl-NL" sz="1800" dirty="0">
                <a:latin typeface="+mj-lt"/>
              </a:rPr>
              <a:t>vinden het </a:t>
            </a:r>
            <a:r>
              <a:rPr lang="nl-NL" sz="1800" dirty="0"/>
              <a:t>belangrijk</a:t>
            </a:r>
            <a:r>
              <a:rPr lang="nl-NL" sz="1800" dirty="0">
                <a:latin typeface="+mj-lt"/>
              </a:rPr>
              <a:t> om onze klanten centraal te stellen en ze kennis te laten maken met de beste oplossingen. Daarom investeren we doorlopend in innovatie en efficiëntie. Hier staat altijd een concurrerende prijs tegenover</a:t>
            </a:r>
            <a:r>
              <a:rPr lang="nl-NL" sz="1800" dirty="0" smtClean="0">
                <a:latin typeface="+mj-lt"/>
              </a:rPr>
              <a:t>.</a:t>
            </a:r>
            <a:endParaRPr lang="nl-NL" sz="1800" dirty="0">
              <a:latin typeface="+mj-lt"/>
            </a:endParaRPr>
          </a:p>
        </p:txBody>
      </p:sp>
      <p:sp>
        <p:nvSpPr>
          <p:cNvPr id="11" name="Tijdelijke aanduiding voor voettekst 10">
            <a:extLst>
              <a:ext uri="{FF2B5EF4-FFF2-40B4-BE49-F238E27FC236}">
                <a16:creationId xmlns:a16="http://schemas.microsoft.com/office/drawing/2014/main" id="{47F4D2C2-B71A-4089-A3FE-603C32706CA6}"/>
              </a:ext>
            </a:extLst>
          </p:cNvPr>
          <p:cNvSpPr>
            <a:spLocks noGrp="1"/>
          </p:cNvSpPr>
          <p:nvPr>
            <p:ph type="ftr" sz="quarter" idx="14"/>
          </p:nvPr>
        </p:nvSpPr>
        <p:spPr/>
        <p:txBody>
          <a:bodyPr rtlCol="0"/>
          <a:lstStyle/>
          <a:p>
            <a:pPr rtl="0"/>
            <a:r>
              <a:rPr lang="nl-NL" dirty="0" smtClean="0"/>
              <a:t>The best </a:t>
            </a:r>
            <a:r>
              <a:rPr lang="nl-NL" dirty="0" err="1" smtClean="0"/>
              <a:t>choice</a:t>
            </a:r>
            <a:r>
              <a:rPr lang="nl-NL" dirty="0" smtClean="0"/>
              <a:t> in </a:t>
            </a:r>
            <a:r>
              <a:rPr lang="nl-NL" dirty="0" err="1" smtClean="0"/>
              <a:t>logistics</a:t>
            </a:r>
            <a:endParaRPr lang="nl-NL" dirty="0"/>
          </a:p>
        </p:txBody>
      </p:sp>
      <p:pic>
        <p:nvPicPr>
          <p:cNvPr id="2" name="Afbeelding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74207" y="1375159"/>
            <a:ext cx="6157467" cy="410497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97200554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inhoud 1"/>
          <p:cNvSpPr>
            <a:spLocks noGrp="1"/>
          </p:cNvSpPr>
          <p:nvPr>
            <p:ph idx="1"/>
          </p:nvPr>
        </p:nvSpPr>
        <p:spPr>
          <a:xfrm>
            <a:off x="531387" y="3054040"/>
            <a:ext cx="7342622" cy="2958275"/>
          </a:xfrm>
        </p:spPr>
        <p:txBody>
          <a:bodyPr>
            <a:normAutofit/>
          </a:bodyPr>
          <a:lstStyle/>
          <a:p>
            <a:pPr marL="0" indent="0">
              <a:buNone/>
            </a:pPr>
            <a:r>
              <a:rPr lang="nl-NL" sz="1800" dirty="0" smtClean="0"/>
              <a:t>Als </a:t>
            </a:r>
            <a:r>
              <a:rPr lang="nl-NL" sz="1800" dirty="0"/>
              <a:t>logistiek dienstverlener luisteren we naar uw wensen en vinden we een logistieke oplossing die past bij uw behoeften. U hoeft zich niet langer zorgen te maken, wij zorgen dat uw goederen van A naar B vervoerd worden</a:t>
            </a:r>
            <a:r>
              <a:rPr lang="nl-NL" sz="1800" dirty="0" smtClean="0"/>
              <a:t>.</a:t>
            </a:r>
            <a:endParaRPr lang="nl-NL" sz="1800" dirty="0"/>
          </a:p>
          <a:p>
            <a:pPr marL="0" indent="0">
              <a:buNone/>
            </a:pPr>
            <a:r>
              <a:rPr lang="nl-NL" sz="1800" dirty="0"/>
              <a:t>We hebben de beschikking tot een groot netwerk van partners waardoor we niet afhankelijk zijn van één vervoerder. Dit zorgt ervoor dat we extra flexibel kunnen zijn en competitieve prijzen kunnen bieden</a:t>
            </a:r>
            <a:r>
              <a:rPr lang="nl-NL" sz="1800" dirty="0" smtClean="0"/>
              <a:t>.</a:t>
            </a:r>
            <a:endParaRPr lang="nl-NL" sz="1800" dirty="0"/>
          </a:p>
          <a:p>
            <a:pPr marL="0" indent="0">
              <a:buNone/>
            </a:pPr>
            <a:r>
              <a:rPr lang="nl-NL" sz="1800" dirty="0"/>
              <a:t>Door samen te werken kunnen we uw logistiek naar een hoger niveau brengen. Met een online portal, IT-systemen en dashboards heeft u altijd controle.</a:t>
            </a:r>
          </a:p>
        </p:txBody>
      </p:sp>
      <p:sp>
        <p:nvSpPr>
          <p:cNvPr id="3" name="Tijdelijke aanduiding voor tekst 2"/>
          <p:cNvSpPr>
            <a:spLocks noGrp="1"/>
          </p:cNvSpPr>
          <p:nvPr>
            <p:ph type="body" sz="quarter" idx="13"/>
          </p:nvPr>
        </p:nvSpPr>
        <p:spPr>
          <a:xfrm>
            <a:off x="531378" y="2320183"/>
            <a:ext cx="7342631" cy="608895"/>
          </a:xfrm>
        </p:spPr>
        <p:txBody>
          <a:bodyPr/>
          <a:lstStyle/>
          <a:p>
            <a:r>
              <a:rPr lang="nl-NL" sz="2400" dirty="0" smtClean="0"/>
              <a:t>Onze belofte</a:t>
            </a:r>
            <a:endParaRPr lang="nl-NL" sz="2400" dirty="0"/>
          </a:p>
        </p:txBody>
      </p:sp>
      <p:sp>
        <p:nvSpPr>
          <p:cNvPr id="4" name="Titel 3"/>
          <p:cNvSpPr>
            <a:spLocks noGrp="1"/>
          </p:cNvSpPr>
          <p:nvPr>
            <p:ph type="title"/>
          </p:nvPr>
        </p:nvSpPr>
        <p:spPr>
          <a:xfrm>
            <a:off x="531378" y="836780"/>
            <a:ext cx="8955522" cy="1215566"/>
          </a:xfrm>
        </p:spPr>
        <p:txBody>
          <a:bodyPr>
            <a:normAutofit fontScale="90000"/>
          </a:bodyPr>
          <a:lstStyle/>
          <a:p>
            <a:r>
              <a:rPr lang="nl-NL" dirty="0" smtClean="0"/>
              <a:t>Meer dan een logistiek dienstverlener</a:t>
            </a:r>
            <a:endParaRPr lang="nl-NL" dirty="0"/>
          </a:p>
        </p:txBody>
      </p:sp>
      <p:sp>
        <p:nvSpPr>
          <p:cNvPr id="6" name="Tijdelijke aanduiding voor voettekst 5"/>
          <p:cNvSpPr>
            <a:spLocks noGrp="1"/>
          </p:cNvSpPr>
          <p:nvPr>
            <p:ph type="ftr" sz="quarter" idx="14"/>
          </p:nvPr>
        </p:nvSpPr>
        <p:spPr/>
        <p:txBody>
          <a:bodyPr/>
          <a:lstStyle/>
          <a:p>
            <a:pPr rtl="0"/>
            <a:r>
              <a:rPr lang="nl-NL" noProof="0" dirty="0" smtClean="0"/>
              <a:t>The best </a:t>
            </a:r>
            <a:r>
              <a:rPr lang="nl-NL" noProof="0" dirty="0" err="1" smtClean="0"/>
              <a:t>choice</a:t>
            </a:r>
            <a:r>
              <a:rPr lang="nl-NL" noProof="0" dirty="0" smtClean="0"/>
              <a:t> in </a:t>
            </a:r>
            <a:r>
              <a:rPr lang="nl-NL" noProof="0" dirty="0" err="1" smtClean="0"/>
              <a:t>logistics</a:t>
            </a:r>
            <a:endParaRPr lang="nl-NL" noProof="0" dirty="0"/>
          </a:p>
        </p:txBody>
      </p:sp>
    </p:spTree>
    <p:extLst>
      <p:ext uri="{BB962C8B-B14F-4D97-AF65-F5344CB8AC3E}">
        <p14:creationId xmlns:p14="http://schemas.microsoft.com/office/powerpoint/2010/main" val="225113025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a:xfrm>
            <a:off x="857250" y="583490"/>
            <a:ext cx="10812897" cy="1215566"/>
          </a:xfrm>
        </p:spPr>
        <p:txBody>
          <a:bodyPr>
            <a:normAutofit/>
          </a:bodyPr>
          <a:lstStyle/>
          <a:p>
            <a:r>
              <a:rPr lang="nl-NL" sz="3600" dirty="0" smtClean="0"/>
              <a:t>Totaalaanbieder voor alle logistieke oplossingen</a:t>
            </a:r>
            <a:endParaRPr lang="nl-NL" sz="3600" dirty="0"/>
          </a:p>
        </p:txBody>
      </p:sp>
      <p:sp>
        <p:nvSpPr>
          <p:cNvPr id="6" name="Tijdelijke aanduiding voor voettekst 5"/>
          <p:cNvSpPr>
            <a:spLocks noGrp="1"/>
          </p:cNvSpPr>
          <p:nvPr>
            <p:ph type="ftr" sz="quarter" idx="14"/>
          </p:nvPr>
        </p:nvSpPr>
        <p:spPr/>
        <p:txBody>
          <a:bodyPr/>
          <a:lstStyle/>
          <a:p>
            <a:r>
              <a:rPr lang="nl-NL" smtClean="0"/>
              <a:t>The best choice in logistics</a:t>
            </a:r>
            <a:endParaRPr lang="nl-NL" dirty="0"/>
          </a:p>
        </p:txBody>
      </p:sp>
      <p:sp>
        <p:nvSpPr>
          <p:cNvPr id="7" name="Tijdelijke aanduiding voor dianummer 6"/>
          <p:cNvSpPr>
            <a:spLocks noGrp="1"/>
          </p:cNvSpPr>
          <p:nvPr>
            <p:ph type="sldNum" sz="quarter" idx="15"/>
          </p:nvPr>
        </p:nvSpPr>
        <p:spPr/>
        <p:txBody>
          <a:bodyPr/>
          <a:lstStyle/>
          <a:p>
            <a:pPr rtl="0"/>
            <a:fld id="{8699F50C-BE38-4BD0-BA84-9B090E1F2B9B}" type="slidenum">
              <a:rPr lang="nl-NL" noProof="0" smtClean="0"/>
              <a:t>4</a:t>
            </a:fld>
            <a:endParaRPr lang="nl-NL" noProof="0" dirty="0"/>
          </a:p>
        </p:txBody>
      </p:sp>
      <p:graphicFrame>
        <p:nvGraphicFramePr>
          <p:cNvPr id="11" name="Diagram 10"/>
          <p:cNvGraphicFramePr/>
          <p:nvPr>
            <p:extLst>
              <p:ext uri="{D42A27DB-BD31-4B8C-83A1-F6EECF244321}">
                <p14:modId xmlns:p14="http://schemas.microsoft.com/office/powerpoint/2010/main" val="773467533"/>
              </p:ext>
            </p:extLst>
          </p:nvPr>
        </p:nvGraphicFramePr>
        <p:xfrm>
          <a:off x="857250" y="1986742"/>
          <a:ext cx="9410700" cy="436960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59711096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voettekst 2"/>
          <p:cNvSpPr>
            <a:spLocks noGrp="1"/>
          </p:cNvSpPr>
          <p:nvPr>
            <p:ph type="ftr" sz="quarter" idx="17"/>
          </p:nvPr>
        </p:nvSpPr>
        <p:spPr/>
        <p:txBody>
          <a:bodyPr/>
          <a:lstStyle/>
          <a:p>
            <a:pPr rtl="0"/>
            <a:r>
              <a:rPr lang="nl-NL" noProof="0" dirty="0" smtClean="0"/>
              <a:t>The best </a:t>
            </a:r>
            <a:r>
              <a:rPr lang="nl-NL" noProof="0" dirty="0" err="1" smtClean="0"/>
              <a:t>choice</a:t>
            </a:r>
            <a:r>
              <a:rPr lang="nl-NL" noProof="0" dirty="0" smtClean="0"/>
              <a:t> in </a:t>
            </a:r>
            <a:r>
              <a:rPr lang="nl-NL" noProof="0" dirty="0" err="1" smtClean="0"/>
              <a:t>logistics</a:t>
            </a:r>
            <a:endParaRPr lang="nl-NL" noProof="0" dirty="0"/>
          </a:p>
        </p:txBody>
      </p:sp>
      <p:sp>
        <p:nvSpPr>
          <p:cNvPr id="5" name="Titel 4"/>
          <p:cNvSpPr>
            <a:spLocks noGrp="1"/>
          </p:cNvSpPr>
          <p:nvPr>
            <p:ph type="title"/>
          </p:nvPr>
        </p:nvSpPr>
        <p:spPr>
          <a:xfrm>
            <a:off x="531814" y="568290"/>
            <a:ext cx="8333222" cy="1147969"/>
          </a:xfrm>
        </p:spPr>
        <p:txBody>
          <a:bodyPr/>
          <a:lstStyle/>
          <a:p>
            <a:r>
              <a:rPr lang="nl-NL" dirty="0" smtClean="0"/>
              <a:t>Voordelen van de Rooskens Group</a:t>
            </a:r>
            <a:endParaRPr lang="nl-NL" dirty="0"/>
          </a:p>
        </p:txBody>
      </p:sp>
      <p:sp>
        <p:nvSpPr>
          <p:cNvPr id="6" name="Tijdelijke aanduiding voor tekst 5"/>
          <p:cNvSpPr>
            <a:spLocks noGrp="1"/>
          </p:cNvSpPr>
          <p:nvPr>
            <p:ph type="body" sz="quarter" idx="19"/>
          </p:nvPr>
        </p:nvSpPr>
        <p:spPr>
          <a:xfrm>
            <a:off x="531814" y="2474635"/>
            <a:ext cx="10989626" cy="3272820"/>
          </a:xfrm>
        </p:spPr>
        <p:txBody>
          <a:bodyPr/>
          <a:lstStyle/>
          <a:p>
            <a:pPr marL="342900" indent="-342900">
              <a:buClr>
                <a:srgbClr val="014B79"/>
              </a:buClr>
              <a:buFont typeface="Wingdings" panose="05000000000000000000" pitchFamily="2" charset="2"/>
              <a:buChar char="ü"/>
            </a:pPr>
            <a:r>
              <a:rPr lang="nl-NL" sz="1800" dirty="0" smtClean="0"/>
              <a:t>Vast contactpersoon voor al uw vragen</a:t>
            </a:r>
          </a:p>
          <a:p>
            <a:pPr marL="342900" indent="-342900">
              <a:buClr>
                <a:srgbClr val="014B79"/>
              </a:buClr>
              <a:buFont typeface="Wingdings" panose="05000000000000000000" pitchFamily="2" charset="2"/>
              <a:buChar char="ü"/>
            </a:pPr>
            <a:r>
              <a:rPr lang="nl-NL" sz="1800" dirty="0" smtClean="0"/>
              <a:t>Zowel geconditioneerd als regulier transport en opslag</a:t>
            </a:r>
          </a:p>
          <a:p>
            <a:pPr marL="342900" indent="-342900">
              <a:buClr>
                <a:srgbClr val="014B79"/>
              </a:buClr>
              <a:buFont typeface="Wingdings" panose="05000000000000000000" pitchFamily="2" charset="2"/>
              <a:buChar char="ü"/>
            </a:pPr>
            <a:r>
              <a:rPr lang="nl-NL" sz="1800" dirty="0" smtClean="0"/>
              <a:t>Groot netwerk van ervaren en betrouwbare partners</a:t>
            </a:r>
          </a:p>
          <a:p>
            <a:pPr marL="342900" indent="-342900">
              <a:buClr>
                <a:srgbClr val="014B79"/>
              </a:buClr>
              <a:buFont typeface="Wingdings" panose="05000000000000000000" pitchFamily="2" charset="2"/>
              <a:buChar char="ü"/>
            </a:pPr>
            <a:r>
              <a:rPr lang="nl-NL" sz="1800" dirty="0" smtClean="0"/>
              <a:t>Eigen Customer Service afdeling</a:t>
            </a:r>
          </a:p>
          <a:p>
            <a:pPr marL="342900" indent="-342900">
              <a:buClr>
                <a:srgbClr val="014B79"/>
              </a:buClr>
              <a:buFont typeface="Wingdings" panose="05000000000000000000" pitchFamily="2" charset="2"/>
              <a:buChar char="ü"/>
            </a:pPr>
            <a:r>
              <a:rPr lang="nl-NL" sz="1800" dirty="0" smtClean="0"/>
              <a:t>Ervaren met neutrale transporten</a:t>
            </a:r>
          </a:p>
          <a:p>
            <a:pPr marL="342900" indent="-342900">
              <a:buClr>
                <a:srgbClr val="014B79"/>
              </a:buClr>
              <a:buFont typeface="Wingdings" panose="05000000000000000000" pitchFamily="2" charset="2"/>
              <a:buChar char="ü"/>
            </a:pPr>
            <a:r>
              <a:rPr lang="nl-NL" sz="1800" dirty="0" smtClean="0"/>
              <a:t>Bekend met fix laad- en levertijden</a:t>
            </a:r>
          </a:p>
          <a:p>
            <a:pPr marL="342900" indent="-342900">
              <a:buClr>
                <a:srgbClr val="014B79"/>
              </a:buClr>
              <a:buFont typeface="Wingdings" panose="05000000000000000000" pitchFamily="2" charset="2"/>
              <a:buChar char="ü"/>
            </a:pPr>
            <a:r>
              <a:rPr lang="nl-NL" sz="1800" dirty="0" smtClean="0"/>
              <a:t>Meer dan 25 jaar aan ervaring</a:t>
            </a:r>
          </a:p>
          <a:p>
            <a:endParaRPr lang="nl-NL" sz="1800" dirty="0" smtClean="0"/>
          </a:p>
          <a:p>
            <a:pPr marL="342900" indent="-342900">
              <a:buFont typeface="Wingdings" panose="05000000000000000000" pitchFamily="2" charset="2"/>
              <a:buChar char="v"/>
            </a:pPr>
            <a:endParaRPr lang="nl-NL" sz="1800" dirty="0" smtClean="0"/>
          </a:p>
        </p:txBody>
      </p:sp>
      <p:sp>
        <p:nvSpPr>
          <p:cNvPr id="7" name="Tijdelijke aanduiding voor tekst 8">
            <a:extLst>
              <a:ext uri="{FF2B5EF4-FFF2-40B4-BE49-F238E27FC236}">
                <a16:creationId xmlns:a16="http://schemas.microsoft.com/office/drawing/2014/main" id="{53469036-D1FB-4164-96AE-B6D8CECCFC96}"/>
              </a:ext>
            </a:extLst>
          </p:cNvPr>
          <p:cNvSpPr>
            <a:spLocks noGrp="1"/>
          </p:cNvSpPr>
          <p:nvPr>
            <p:ph type="body" sz="quarter" idx="4294967295"/>
          </p:nvPr>
        </p:nvSpPr>
        <p:spPr>
          <a:xfrm>
            <a:off x="531814" y="1716259"/>
            <a:ext cx="8907461" cy="608895"/>
          </a:xfrm>
          <a:prstGeom prst="rect">
            <a:avLst/>
          </a:prstGeom>
        </p:spPr>
        <p:txBody>
          <a:bodyPr rtlCol="0"/>
          <a:lstStyle/>
          <a:p>
            <a:pPr marL="0" indent="0" rtl="0">
              <a:buNone/>
            </a:pPr>
            <a:r>
              <a:rPr lang="nl-NL" dirty="0" smtClean="0"/>
              <a:t>Uw logistiek aan Rooskens Group overlaten heeft diverse voordelen:</a:t>
            </a:r>
            <a:endParaRPr lang="nl-NL" dirty="0"/>
          </a:p>
        </p:txBody>
      </p:sp>
    </p:spTree>
    <p:extLst>
      <p:ext uri="{BB962C8B-B14F-4D97-AF65-F5344CB8AC3E}">
        <p14:creationId xmlns:p14="http://schemas.microsoft.com/office/powerpoint/2010/main" val="299219931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voettekst 2"/>
          <p:cNvSpPr>
            <a:spLocks noGrp="1"/>
          </p:cNvSpPr>
          <p:nvPr>
            <p:ph type="ftr" sz="quarter" idx="17"/>
          </p:nvPr>
        </p:nvSpPr>
        <p:spPr/>
        <p:txBody>
          <a:bodyPr/>
          <a:lstStyle/>
          <a:p>
            <a:pPr rtl="0"/>
            <a:r>
              <a:rPr lang="nl-NL" noProof="0" dirty="0" smtClean="0"/>
              <a:t>The best </a:t>
            </a:r>
            <a:r>
              <a:rPr lang="nl-NL" noProof="0" dirty="0" err="1" smtClean="0"/>
              <a:t>choice</a:t>
            </a:r>
            <a:r>
              <a:rPr lang="nl-NL" noProof="0" dirty="0" smtClean="0"/>
              <a:t> in </a:t>
            </a:r>
            <a:r>
              <a:rPr lang="nl-NL" noProof="0" dirty="0" err="1" smtClean="0"/>
              <a:t>logistics</a:t>
            </a:r>
            <a:endParaRPr lang="nl-NL" noProof="0" dirty="0"/>
          </a:p>
        </p:txBody>
      </p:sp>
      <p:sp>
        <p:nvSpPr>
          <p:cNvPr id="4" name="Tijdelijke aanduiding voor dianummer 3"/>
          <p:cNvSpPr>
            <a:spLocks noGrp="1"/>
          </p:cNvSpPr>
          <p:nvPr>
            <p:ph type="sldNum" sz="quarter" idx="18"/>
          </p:nvPr>
        </p:nvSpPr>
        <p:spPr/>
        <p:txBody>
          <a:bodyPr/>
          <a:lstStyle/>
          <a:p>
            <a:pPr rtl="0"/>
            <a:fld id="{8699F50C-BE38-4BD0-BA84-9B090E1F2B9B}" type="slidenum">
              <a:rPr lang="nl-NL" noProof="0" smtClean="0"/>
              <a:t>6</a:t>
            </a:fld>
            <a:endParaRPr lang="nl-NL" noProof="0" dirty="0"/>
          </a:p>
        </p:txBody>
      </p:sp>
      <p:sp>
        <p:nvSpPr>
          <p:cNvPr id="5" name="Titel 4"/>
          <p:cNvSpPr>
            <a:spLocks noGrp="1"/>
          </p:cNvSpPr>
          <p:nvPr>
            <p:ph type="title"/>
          </p:nvPr>
        </p:nvSpPr>
        <p:spPr/>
        <p:txBody>
          <a:bodyPr/>
          <a:lstStyle/>
          <a:p>
            <a:r>
              <a:rPr lang="nl-NL" dirty="0" smtClean="0"/>
              <a:t>Overige expertises</a:t>
            </a:r>
            <a:endParaRPr lang="nl-NL" dirty="0"/>
          </a:p>
        </p:txBody>
      </p:sp>
      <p:grpSp>
        <p:nvGrpSpPr>
          <p:cNvPr id="23" name="Groep 22"/>
          <p:cNvGrpSpPr/>
          <p:nvPr/>
        </p:nvGrpSpPr>
        <p:grpSpPr>
          <a:xfrm>
            <a:off x="1299271" y="1543849"/>
            <a:ext cx="8640960" cy="4700572"/>
            <a:chOff x="251520" y="980728"/>
            <a:chExt cx="8979889" cy="4700572"/>
          </a:xfrm>
        </p:grpSpPr>
        <p:sp>
          <p:nvSpPr>
            <p:cNvPr id="24" name="Rectangle 88"/>
            <p:cNvSpPr/>
            <p:nvPr/>
          </p:nvSpPr>
          <p:spPr>
            <a:xfrm>
              <a:off x="251520" y="1597342"/>
              <a:ext cx="2106160" cy="1801452"/>
            </a:xfrm>
            <a:prstGeom prst="rect">
              <a:avLst/>
            </a:prstGeom>
            <a:solidFill>
              <a:srgbClr val="FFFFFF"/>
            </a:solidFill>
            <a:ln w="9525" cap="flat" cmpd="sng" algn="ctr">
              <a:solidFill>
                <a:schemeClr val="accent3">
                  <a:lumMod val="85000"/>
                </a:schemeClr>
              </a:solidFill>
              <a:prstDash val="solid"/>
            </a:ln>
            <a:effectLst/>
          </p:spPr>
          <p:txBody>
            <a:bodyPr vert="horz" wrap="square" lIns="91440" tIns="45720" rIns="91440" bIns="45720" rtlCol="0" anchor="ctr">
              <a:noAutofit/>
            </a:bodyPr>
            <a:lstStyle/>
            <a:p>
              <a:pPr marL="0" marR="0" lvl="0" indent="0" algn="ctr" defTabSz="1018824" eaLnBrk="1" fontAlgn="auto" latinLnBrk="0" hangingPunct="1">
                <a:lnSpc>
                  <a:spcPct val="100000"/>
                </a:lnSpc>
                <a:spcBef>
                  <a:spcPts val="0"/>
                </a:spcBef>
                <a:spcAft>
                  <a:spcPts val="0"/>
                </a:spcAft>
                <a:buClrTx/>
                <a:buSzTx/>
                <a:buFontTx/>
                <a:buNone/>
                <a:tabLst/>
                <a:defRPr/>
              </a:pPr>
              <a:endParaRPr kumimoji="0" lang="nl-NL" sz="1100" b="0" i="0" u="none" strike="noStrike" kern="0" cap="none" spc="0" normalizeH="0" baseline="0" noProof="0" dirty="0" smtClean="0">
                <a:ln>
                  <a:noFill/>
                </a:ln>
                <a:solidFill>
                  <a:srgbClr val="FFFFFF"/>
                </a:solidFill>
                <a:effectLst/>
                <a:uLnTx/>
                <a:uFillTx/>
                <a:latin typeface="Arial"/>
                <a:ea typeface="+mn-ea"/>
                <a:cs typeface="+mn-cs"/>
              </a:endParaRPr>
            </a:p>
          </p:txBody>
        </p:sp>
        <p:sp>
          <p:nvSpPr>
            <p:cNvPr id="25" name="Rectangle 89"/>
            <p:cNvSpPr/>
            <p:nvPr/>
          </p:nvSpPr>
          <p:spPr>
            <a:xfrm>
              <a:off x="251520" y="1286170"/>
              <a:ext cx="2106160" cy="311172"/>
            </a:xfrm>
            <a:prstGeom prst="rect">
              <a:avLst/>
            </a:prstGeom>
            <a:solidFill>
              <a:srgbClr val="0070C0"/>
            </a:solidFill>
            <a:ln w="9525" cap="flat" cmpd="sng" algn="ctr">
              <a:noFill/>
              <a:prstDash val="solid"/>
            </a:ln>
            <a:effectLst/>
          </p:spPr>
          <p:txBody>
            <a:bodyPr vert="horz" wrap="square" lIns="91440" tIns="45720" rIns="91440" bIns="45720" rtlCol="0" anchor="ctr">
              <a:noAutofit/>
            </a:bodyPr>
            <a:lstStyle/>
            <a:p>
              <a:pPr marL="0" marR="0" lvl="0" indent="0" algn="ctr" defTabSz="1018824" eaLnBrk="1" fontAlgn="auto" latinLnBrk="0" hangingPunct="1">
                <a:lnSpc>
                  <a:spcPct val="100000"/>
                </a:lnSpc>
                <a:spcBef>
                  <a:spcPts val="0"/>
                </a:spcBef>
                <a:spcAft>
                  <a:spcPts val="0"/>
                </a:spcAft>
                <a:buClrTx/>
                <a:buSzTx/>
                <a:buFontTx/>
                <a:buNone/>
                <a:tabLst/>
                <a:defRPr/>
              </a:pPr>
              <a:r>
                <a:rPr lang="nl-NL" sz="1200" b="1" kern="0" dirty="0" smtClean="0">
                  <a:solidFill>
                    <a:srgbClr val="FFFFFF"/>
                  </a:solidFill>
                  <a:latin typeface="Arial"/>
                </a:rPr>
                <a:t>Douane</a:t>
              </a:r>
              <a:endParaRPr kumimoji="0" lang="nl-NL" sz="1200" b="1" i="0" u="none" strike="noStrike" kern="0" cap="none" spc="0" normalizeH="0" baseline="0" noProof="0" dirty="0" smtClean="0">
                <a:ln>
                  <a:noFill/>
                </a:ln>
                <a:solidFill>
                  <a:srgbClr val="FFFFFF"/>
                </a:solidFill>
                <a:effectLst/>
                <a:uLnTx/>
                <a:uFillTx/>
                <a:latin typeface="Arial"/>
                <a:ea typeface="+mn-ea"/>
                <a:cs typeface="+mn-cs"/>
              </a:endParaRPr>
            </a:p>
          </p:txBody>
        </p:sp>
        <p:sp>
          <p:nvSpPr>
            <p:cNvPr id="26" name="Rectangle 90"/>
            <p:cNvSpPr/>
            <p:nvPr/>
          </p:nvSpPr>
          <p:spPr>
            <a:xfrm>
              <a:off x="2542763" y="1597342"/>
              <a:ext cx="2106160" cy="1801452"/>
            </a:xfrm>
            <a:prstGeom prst="rect">
              <a:avLst/>
            </a:prstGeom>
            <a:solidFill>
              <a:srgbClr val="FFFFFF"/>
            </a:solidFill>
            <a:ln w="9525" cap="flat" cmpd="sng" algn="ctr">
              <a:solidFill>
                <a:schemeClr val="accent3">
                  <a:lumMod val="85000"/>
                </a:schemeClr>
              </a:solidFill>
              <a:prstDash val="solid"/>
            </a:ln>
            <a:effectLst/>
          </p:spPr>
          <p:txBody>
            <a:bodyPr vert="horz" wrap="square" lIns="91440" tIns="45720" rIns="91440" bIns="45720" rtlCol="0" anchor="ctr">
              <a:noAutofit/>
            </a:bodyPr>
            <a:lstStyle/>
            <a:p>
              <a:pPr marL="0" marR="0" lvl="0" indent="0" algn="ctr" defTabSz="1018824" eaLnBrk="1" fontAlgn="auto" latinLnBrk="0" hangingPunct="1">
                <a:lnSpc>
                  <a:spcPct val="100000"/>
                </a:lnSpc>
                <a:spcBef>
                  <a:spcPts val="0"/>
                </a:spcBef>
                <a:spcAft>
                  <a:spcPts val="0"/>
                </a:spcAft>
                <a:buClrTx/>
                <a:buSzTx/>
                <a:buFontTx/>
                <a:buNone/>
                <a:tabLst/>
                <a:defRPr/>
              </a:pPr>
              <a:endParaRPr kumimoji="0" lang="nl-NL" sz="1100" b="0" i="0" u="none" strike="noStrike" kern="0" cap="none" spc="0" normalizeH="0" baseline="0" noProof="0" dirty="0" smtClean="0">
                <a:ln>
                  <a:noFill/>
                </a:ln>
                <a:solidFill>
                  <a:srgbClr val="FFFFFF"/>
                </a:solidFill>
                <a:effectLst/>
                <a:uLnTx/>
                <a:uFillTx/>
                <a:latin typeface="Arial"/>
                <a:ea typeface="+mn-ea"/>
                <a:cs typeface="+mn-cs"/>
              </a:endParaRPr>
            </a:p>
          </p:txBody>
        </p:sp>
        <p:sp>
          <p:nvSpPr>
            <p:cNvPr id="27" name="Rectangle 91"/>
            <p:cNvSpPr/>
            <p:nvPr/>
          </p:nvSpPr>
          <p:spPr>
            <a:xfrm>
              <a:off x="2542763" y="1286170"/>
              <a:ext cx="2106160" cy="311172"/>
            </a:xfrm>
            <a:prstGeom prst="rect">
              <a:avLst/>
            </a:prstGeom>
            <a:solidFill>
              <a:srgbClr val="0070C0"/>
            </a:solidFill>
            <a:ln w="9525" cap="flat" cmpd="sng" algn="ctr">
              <a:noFill/>
              <a:prstDash val="solid"/>
            </a:ln>
            <a:effectLst/>
          </p:spPr>
          <p:txBody>
            <a:bodyPr vert="horz" wrap="square" lIns="91440" tIns="45720" rIns="91440" bIns="45720" rtlCol="0" anchor="ctr">
              <a:noAutofit/>
            </a:bodyPr>
            <a:lstStyle/>
            <a:p>
              <a:pPr marL="0" marR="0" lvl="0" indent="0" algn="ctr" defTabSz="1018824" eaLnBrk="1" fontAlgn="auto" latinLnBrk="0" hangingPunct="1">
                <a:lnSpc>
                  <a:spcPct val="100000"/>
                </a:lnSpc>
                <a:spcBef>
                  <a:spcPts val="0"/>
                </a:spcBef>
                <a:spcAft>
                  <a:spcPts val="0"/>
                </a:spcAft>
                <a:buClrTx/>
                <a:buSzTx/>
                <a:buFontTx/>
                <a:buNone/>
                <a:tabLst/>
                <a:defRPr/>
              </a:pPr>
              <a:r>
                <a:rPr kumimoji="0" lang="nl-NL" sz="1200" b="1" i="0" u="none" strike="noStrike" kern="0" cap="none" spc="0" normalizeH="0" baseline="0" noProof="0" dirty="0" smtClean="0">
                  <a:ln>
                    <a:noFill/>
                  </a:ln>
                  <a:solidFill>
                    <a:srgbClr val="FFFFFF"/>
                  </a:solidFill>
                  <a:effectLst/>
                  <a:uLnTx/>
                  <a:uFillTx/>
                  <a:latin typeface="Arial"/>
                  <a:ea typeface="+mn-ea"/>
                  <a:cs typeface="+mn-cs"/>
                </a:rPr>
                <a:t>Opslag</a:t>
              </a:r>
            </a:p>
          </p:txBody>
        </p:sp>
        <p:sp>
          <p:nvSpPr>
            <p:cNvPr id="28" name="Rectangle 92"/>
            <p:cNvSpPr/>
            <p:nvPr/>
          </p:nvSpPr>
          <p:spPr>
            <a:xfrm>
              <a:off x="4834006" y="1597342"/>
              <a:ext cx="2106160" cy="1801452"/>
            </a:xfrm>
            <a:prstGeom prst="rect">
              <a:avLst/>
            </a:prstGeom>
            <a:solidFill>
              <a:srgbClr val="FFFFFF"/>
            </a:solidFill>
            <a:ln w="9525" cap="flat" cmpd="sng" algn="ctr">
              <a:solidFill>
                <a:schemeClr val="accent3">
                  <a:lumMod val="85000"/>
                </a:schemeClr>
              </a:solidFill>
              <a:prstDash val="solid"/>
            </a:ln>
            <a:effectLst/>
          </p:spPr>
          <p:txBody>
            <a:bodyPr vert="horz" wrap="square" lIns="91440" tIns="45720" rIns="91440" bIns="45720" rtlCol="0" anchor="ctr">
              <a:noAutofit/>
            </a:bodyPr>
            <a:lstStyle/>
            <a:p>
              <a:pPr marL="0" marR="0" lvl="0" indent="0" algn="ctr" defTabSz="1018824" eaLnBrk="1" fontAlgn="auto" latinLnBrk="0" hangingPunct="1">
                <a:lnSpc>
                  <a:spcPct val="100000"/>
                </a:lnSpc>
                <a:spcBef>
                  <a:spcPts val="0"/>
                </a:spcBef>
                <a:spcAft>
                  <a:spcPts val="0"/>
                </a:spcAft>
                <a:buClrTx/>
                <a:buSzTx/>
                <a:buFontTx/>
                <a:buNone/>
                <a:tabLst/>
                <a:defRPr/>
              </a:pPr>
              <a:endParaRPr kumimoji="0" lang="nl-NL" sz="1100" b="0" i="0" u="none" strike="noStrike" kern="0" cap="none" spc="0" normalizeH="0" baseline="0" noProof="0" dirty="0" smtClean="0">
                <a:ln>
                  <a:noFill/>
                </a:ln>
                <a:solidFill>
                  <a:srgbClr val="FFFFFF"/>
                </a:solidFill>
                <a:effectLst/>
                <a:uLnTx/>
                <a:uFillTx/>
                <a:latin typeface="Arial"/>
                <a:ea typeface="+mn-ea"/>
                <a:cs typeface="+mn-cs"/>
              </a:endParaRPr>
            </a:p>
          </p:txBody>
        </p:sp>
        <p:sp>
          <p:nvSpPr>
            <p:cNvPr id="29" name="Rectangle 93"/>
            <p:cNvSpPr/>
            <p:nvPr/>
          </p:nvSpPr>
          <p:spPr>
            <a:xfrm>
              <a:off x="4834006" y="1286170"/>
              <a:ext cx="2106160" cy="311172"/>
            </a:xfrm>
            <a:prstGeom prst="rect">
              <a:avLst/>
            </a:prstGeom>
            <a:solidFill>
              <a:srgbClr val="0070C0"/>
            </a:solidFill>
            <a:ln w="9525" cap="flat" cmpd="sng" algn="ctr">
              <a:noFill/>
              <a:prstDash val="solid"/>
            </a:ln>
            <a:effectLst/>
          </p:spPr>
          <p:txBody>
            <a:bodyPr vert="horz" wrap="square" lIns="91440" tIns="45720" rIns="91440" bIns="45720" rtlCol="0" anchor="ctr">
              <a:noAutofit/>
            </a:bodyPr>
            <a:lstStyle/>
            <a:p>
              <a:pPr marL="0" marR="0" lvl="0" indent="0" algn="ctr" defTabSz="1018824" eaLnBrk="1" fontAlgn="auto" latinLnBrk="0" hangingPunct="1">
                <a:lnSpc>
                  <a:spcPct val="100000"/>
                </a:lnSpc>
                <a:spcBef>
                  <a:spcPts val="0"/>
                </a:spcBef>
                <a:spcAft>
                  <a:spcPts val="0"/>
                </a:spcAft>
                <a:buClrTx/>
                <a:buSzTx/>
                <a:buFontTx/>
                <a:buNone/>
                <a:tabLst/>
                <a:defRPr/>
              </a:pPr>
              <a:r>
                <a:rPr lang="nl-NL" sz="1200" b="1" kern="0" dirty="0" smtClean="0">
                  <a:solidFill>
                    <a:srgbClr val="FFFFFF"/>
                  </a:solidFill>
                  <a:latin typeface="Arial"/>
                </a:rPr>
                <a:t>Projecten</a:t>
              </a:r>
              <a:endParaRPr kumimoji="0" lang="nl-NL" sz="1200" b="1" i="0" u="none" strike="noStrike" kern="0" cap="none" spc="0" normalizeH="0" baseline="0" noProof="0" dirty="0" smtClean="0">
                <a:ln>
                  <a:noFill/>
                </a:ln>
                <a:solidFill>
                  <a:srgbClr val="FFFFFF"/>
                </a:solidFill>
                <a:effectLst/>
                <a:uLnTx/>
                <a:uFillTx/>
                <a:latin typeface="Arial"/>
                <a:ea typeface="+mn-ea"/>
                <a:cs typeface="+mn-cs"/>
              </a:endParaRPr>
            </a:p>
          </p:txBody>
        </p:sp>
        <p:sp>
          <p:nvSpPr>
            <p:cNvPr id="30" name="Rectangle 94"/>
            <p:cNvSpPr/>
            <p:nvPr/>
          </p:nvSpPr>
          <p:spPr>
            <a:xfrm>
              <a:off x="7125249" y="1597342"/>
              <a:ext cx="2106160" cy="1801452"/>
            </a:xfrm>
            <a:prstGeom prst="rect">
              <a:avLst/>
            </a:prstGeom>
            <a:solidFill>
              <a:srgbClr val="FFFFFF"/>
            </a:solidFill>
            <a:ln w="9525" cap="flat" cmpd="sng" algn="ctr">
              <a:solidFill>
                <a:schemeClr val="accent3">
                  <a:lumMod val="85000"/>
                </a:schemeClr>
              </a:solidFill>
              <a:prstDash val="solid"/>
            </a:ln>
            <a:effectLst/>
          </p:spPr>
          <p:txBody>
            <a:bodyPr vert="horz" wrap="square" lIns="91440" tIns="45720" rIns="91440" bIns="45720" rtlCol="0" anchor="ctr">
              <a:noAutofit/>
            </a:bodyPr>
            <a:lstStyle/>
            <a:p>
              <a:pPr marL="0" marR="0" lvl="0" indent="0" algn="ctr" defTabSz="1018824" eaLnBrk="1" fontAlgn="auto" latinLnBrk="0" hangingPunct="1">
                <a:lnSpc>
                  <a:spcPct val="100000"/>
                </a:lnSpc>
                <a:spcBef>
                  <a:spcPts val="0"/>
                </a:spcBef>
                <a:spcAft>
                  <a:spcPts val="0"/>
                </a:spcAft>
                <a:buClrTx/>
                <a:buSzTx/>
                <a:buFontTx/>
                <a:buNone/>
                <a:tabLst/>
                <a:defRPr/>
              </a:pPr>
              <a:endParaRPr kumimoji="0" lang="nl-NL" sz="1100" b="0" i="0" u="none" strike="noStrike" kern="0" cap="none" spc="0" normalizeH="0" baseline="0" noProof="0" dirty="0" smtClean="0">
                <a:ln>
                  <a:noFill/>
                </a:ln>
                <a:solidFill>
                  <a:srgbClr val="FFFFFF"/>
                </a:solidFill>
                <a:effectLst/>
                <a:uLnTx/>
                <a:uFillTx/>
                <a:latin typeface="Arial"/>
                <a:ea typeface="+mn-ea"/>
                <a:cs typeface="+mn-cs"/>
              </a:endParaRPr>
            </a:p>
          </p:txBody>
        </p:sp>
        <p:sp>
          <p:nvSpPr>
            <p:cNvPr id="31" name="Rectangle 95"/>
            <p:cNvSpPr/>
            <p:nvPr/>
          </p:nvSpPr>
          <p:spPr>
            <a:xfrm>
              <a:off x="7125249" y="1286170"/>
              <a:ext cx="2106160" cy="311172"/>
            </a:xfrm>
            <a:prstGeom prst="rect">
              <a:avLst/>
            </a:prstGeom>
            <a:solidFill>
              <a:srgbClr val="0070C0"/>
            </a:solidFill>
            <a:ln w="9525" cap="flat" cmpd="sng" algn="ctr">
              <a:noFill/>
              <a:prstDash val="solid"/>
            </a:ln>
            <a:effectLst/>
          </p:spPr>
          <p:txBody>
            <a:bodyPr vert="horz" wrap="square" lIns="91440" tIns="45720" rIns="91440" bIns="45720" rtlCol="0" anchor="ctr">
              <a:noAutofit/>
            </a:bodyPr>
            <a:lstStyle/>
            <a:p>
              <a:pPr marL="0" marR="0" lvl="0" indent="0" algn="ctr" defTabSz="1018824" eaLnBrk="1" fontAlgn="auto" latinLnBrk="0" hangingPunct="1">
                <a:lnSpc>
                  <a:spcPct val="100000"/>
                </a:lnSpc>
                <a:spcBef>
                  <a:spcPts val="0"/>
                </a:spcBef>
                <a:spcAft>
                  <a:spcPts val="0"/>
                </a:spcAft>
                <a:buClrTx/>
                <a:buSzTx/>
                <a:buFontTx/>
                <a:buNone/>
                <a:tabLst/>
                <a:defRPr/>
              </a:pPr>
              <a:r>
                <a:rPr kumimoji="0" lang="nl-NL" sz="1200" b="1" i="0" u="none" strike="noStrike" kern="0" cap="none" spc="0" normalizeH="0" baseline="0" noProof="0" dirty="0" smtClean="0">
                  <a:ln>
                    <a:noFill/>
                  </a:ln>
                  <a:solidFill>
                    <a:srgbClr val="FFFFFF"/>
                  </a:solidFill>
                  <a:effectLst/>
                  <a:uLnTx/>
                  <a:uFillTx/>
                  <a:latin typeface="Arial"/>
                  <a:ea typeface="+mn-ea"/>
                  <a:cs typeface="+mn-cs"/>
                </a:rPr>
                <a:t>Evenementen</a:t>
              </a:r>
            </a:p>
          </p:txBody>
        </p:sp>
        <p:sp>
          <p:nvSpPr>
            <p:cNvPr id="32" name="TextBox 101"/>
            <p:cNvSpPr txBox="1"/>
            <p:nvPr/>
          </p:nvSpPr>
          <p:spPr>
            <a:xfrm>
              <a:off x="305334" y="3480698"/>
              <a:ext cx="2009674" cy="2154436"/>
            </a:xfrm>
            <a:prstGeom prst="rect">
              <a:avLst/>
            </a:prstGeom>
            <a:noFill/>
            <a:ln>
              <a:noFill/>
            </a:ln>
          </p:spPr>
          <p:txBody>
            <a:bodyPr wrap="square" lIns="0" tIns="0" rIns="0" bIns="0" rtlCol="0">
              <a:spAutoFit/>
            </a:bodyPr>
            <a:lstStyle/>
            <a:p>
              <a:pPr marL="0" marR="0" lvl="0" indent="0" defTabSz="1018824" eaLnBrk="1" fontAlgn="auto" latinLnBrk="0" hangingPunct="1">
                <a:lnSpc>
                  <a:spcPct val="100000"/>
                </a:lnSpc>
                <a:spcBef>
                  <a:spcPts val="600"/>
                </a:spcBef>
                <a:spcAft>
                  <a:spcPts val="0"/>
                </a:spcAft>
                <a:buClrTx/>
                <a:buSzTx/>
                <a:buFontTx/>
                <a:buNone/>
                <a:tabLst/>
                <a:defRPr/>
              </a:pPr>
              <a:r>
                <a:rPr lang="nl-NL" sz="1300" b="1" kern="0" dirty="0" smtClean="0">
                  <a:solidFill>
                    <a:srgbClr val="000000"/>
                  </a:solidFill>
                </a:rPr>
                <a:t>Douane</a:t>
              </a:r>
            </a:p>
            <a:p>
              <a:pPr marL="0" marR="0" lvl="0" indent="0" defTabSz="1018824" eaLnBrk="1" fontAlgn="auto" latinLnBrk="0" hangingPunct="1">
                <a:lnSpc>
                  <a:spcPct val="100000"/>
                </a:lnSpc>
                <a:spcBef>
                  <a:spcPts val="600"/>
                </a:spcBef>
                <a:spcAft>
                  <a:spcPts val="0"/>
                </a:spcAft>
                <a:buClrTx/>
                <a:buSzTx/>
                <a:buFontTx/>
                <a:buNone/>
                <a:tabLst/>
                <a:defRPr/>
              </a:pPr>
              <a:r>
                <a:rPr lang="nl-NL" sz="1300" kern="0" dirty="0" smtClean="0">
                  <a:solidFill>
                    <a:srgbClr val="000000"/>
                  </a:solidFill>
                </a:rPr>
                <a:t>Wij nemen graag uw ingewikkelde zaken omtrent douane graag uit handen.</a:t>
              </a:r>
            </a:p>
            <a:p>
              <a:pPr marL="0" marR="0" lvl="0" indent="0" defTabSz="1018824" eaLnBrk="1" fontAlgn="auto" latinLnBrk="0" hangingPunct="1">
                <a:lnSpc>
                  <a:spcPct val="100000"/>
                </a:lnSpc>
                <a:spcBef>
                  <a:spcPts val="600"/>
                </a:spcBef>
                <a:spcAft>
                  <a:spcPts val="0"/>
                </a:spcAft>
                <a:buClrTx/>
                <a:buSzTx/>
                <a:buFontTx/>
                <a:buNone/>
                <a:tabLst/>
                <a:defRPr/>
              </a:pPr>
              <a:r>
                <a:rPr lang="nl-NL" sz="1300" kern="0" dirty="0" smtClean="0">
                  <a:solidFill>
                    <a:srgbClr val="000000"/>
                  </a:solidFill>
                </a:rPr>
                <a:t>U kunt contact met ons op nemen voor al uw douaneformaliteiten omtrent export, import, opslag en het doorsturen van zendingen.</a:t>
              </a:r>
            </a:p>
          </p:txBody>
        </p:sp>
        <p:sp>
          <p:nvSpPr>
            <p:cNvPr id="33" name="TextBox 102"/>
            <p:cNvSpPr txBox="1"/>
            <p:nvPr>
              <p:custDataLst>
                <p:tags r:id="rId1"/>
              </p:custDataLst>
            </p:nvPr>
          </p:nvSpPr>
          <p:spPr>
            <a:xfrm>
              <a:off x="3693810" y="980728"/>
              <a:ext cx="68" cy="215444"/>
            </a:xfrm>
            <a:prstGeom prst="rect">
              <a:avLst/>
            </a:prstGeom>
            <a:noFill/>
            <a:ln>
              <a:noFill/>
            </a:ln>
          </p:spPr>
          <p:txBody>
            <a:bodyPr wrap="none" lIns="0" tIns="0" rIns="0" bIns="0" rtlCol="0">
              <a:spAutoFit/>
            </a:bodyPr>
            <a:lstStyle/>
            <a:p>
              <a:pPr marL="0" marR="0" lvl="0" indent="0" defTabSz="1018824" eaLnBrk="1" fontAlgn="auto" latinLnBrk="0" hangingPunct="1">
                <a:lnSpc>
                  <a:spcPct val="100000"/>
                </a:lnSpc>
                <a:spcBef>
                  <a:spcPts val="0"/>
                </a:spcBef>
                <a:spcAft>
                  <a:spcPts val="0"/>
                </a:spcAft>
                <a:buClrTx/>
                <a:buSzTx/>
                <a:buFontTx/>
                <a:buNone/>
                <a:tabLst/>
                <a:defRPr/>
              </a:pPr>
              <a:endParaRPr kumimoji="0" lang="nl-NL" sz="1400" b="1" i="0" u="none" strike="noStrike" kern="0" cap="none" spc="0" normalizeH="0" baseline="0" noProof="0" dirty="0" smtClean="0">
                <a:ln>
                  <a:noFill/>
                </a:ln>
                <a:solidFill>
                  <a:srgbClr val="000000"/>
                </a:solidFill>
                <a:effectLst/>
                <a:uLnTx/>
                <a:uFillTx/>
              </a:endParaRPr>
            </a:p>
          </p:txBody>
        </p:sp>
        <p:sp>
          <p:nvSpPr>
            <p:cNvPr id="34" name="TextBox 103"/>
            <p:cNvSpPr txBox="1"/>
            <p:nvPr/>
          </p:nvSpPr>
          <p:spPr>
            <a:xfrm>
              <a:off x="2600132" y="3480698"/>
              <a:ext cx="2009674" cy="2200602"/>
            </a:xfrm>
            <a:prstGeom prst="rect">
              <a:avLst/>
            </a:prstGeom>
            <a:noFill/>
            <a:ln>
              <a:noFill/>
            </a:ln>
          </p:spPr>
          <p:txBody>
            <a:bodyPr wrap="square" lIns="0" tIns="0" rIns="0" bIns="0" rtlCol="0">
              <a:spAutoFit/>
            </a:bodyPr>
            <a:lstStyle/>
            <a:p>
              <a:pPr marL="0" marR="0" lvl="0" indent="0" defTabSz="1018824" eaLnBrk="1" fontAlgn="auto" latinLnBrk="0" hangingPunct="1">
                <a:lnSpc>
                  <a:spcPct val="100000"/>
                </a:lnSpc>
                <a:spcBef>
                  <a:spcPts val="600"/>
                </a:spcBef>
                <a:spcAft>
                  <a:spcPts val="0"/>
                </a:spcAft>
                <a:buClrTx/>
                <a:buSzTx/>
                <a:buFontTx/>
                <a:buNone/>
                <a:tabLst/>
                <a:defRPr/>
              </a:pPr>
              <a:r>
                <a:rPr lang="nl-NL" sz="1300" b="1" kern="0" dirty="0" smtClean="0">
                  <a:solidFill>
                    <a:srgbClr val="000000"/>
                  </a:solidFill>
                </a:rPr>
                <a:t>Opslag</a:t>
              </a:r>
            </a:p>
            <a:p>
              <a:pPr lvl="0" defTabSz="1018824">
                <a:spcBef>
                  <a:spcPts val="600"/>
                </a:spcBef>
                <a:defRPr/>
              </a:pPr>
              <a:r>
                <a:rPr lang="nl-NL" sz="1300" kern="0" dirty="0" smtClean="0">
                  <a:solidFill>
                    <a:srgbClr val="000000"/>
                  </a:solidFill>
                </a:rPr>
                <a:t>Dienen uw goederen voor opgeslagen te worden?</a:t>
              </a:r>
            </a:p>
            <a:p>
              <a:pPr lvl="0" defTabSz="1018824">
                <a:spcBef>
                  <a:spcPts val="600"/>
                </a:spcBef>
                <a:defRPr/>
              </a:pPr>
              <a:r>
                <a:rPr lang="nl-NL" sz="1300" kern="0" dirty="0" smtClean="0">
                  <a:solidFill>
                    <a:srgbClr val="000000"/>
                  </a:solidFill>
                </a:rPr>
                <a:t>Dan is het mogelijk om gebruik te maken van onze opslagcapaciteiten, welke we gebruiken voor onze partners door heel Europa en in de havens.</a:t>
              </a:r>
            </a:p>
            <a:p>
              <a:pPr lvl="0" defTabSz="1018824">
                <a:spcBef>
                  <a:spcPts val="600"/>
                </a:spcBef>
                <a:defRPr/>
              </a:pPr>
              <a:endParaRPr kumimoji="0" lang="nl-NL" sz="1100" b="0" i="0" u="none" strike="noStrike" kern="0" cap="none" spc="0" normalizeH="0" baseline="0" noProof="0" dirty="0" smtClean="0">
                <a:ln>
                  <a:noFill/>
                </a:ln>
                <a:solidFill>
                  <a:srgbClr val="000000"/>
                </a:solidFill>
                <a:effectLst/>
                <a:uLnTx/>
                <a:uFillTx/>
              </a:endParaRPr>
            </a:p>
          </p:txBody>
        </p:sp>
        <p:sp>
          <p:nvSpPr>
            <p:cNvPr id="35" name="TextBox 104"/>
            <p:cNvSpPr txBox="1"/>
            <p:nvPr/>
          </p:nvSpPr>
          <p:spPr>
            <a:xfrm>
              <a:off x="4894930" y="3480698"/>
              <a:ext cx="2009674" cy="1492716"/>
            </a:xfrm>
            <a:prstGeom prst="rect">
              <a:avLst/>
            </a:prstGeom>
            <a:noFill/>
            <a:ln>
              <a:noFill/>
            </a:ln>
          </p:spPr>
          <p:txBody>
            <a:bodyPr wrap="square" lIns="0" tIns="0" rIns="0" bIns="0" rtlCol="0">
              <a:spAutoFit/>
            </a:bodyPr>
            <a:lstStyle/>
            <a:p>
              <a:pPr marL="0" marR="0" lvl="0" indent="0" defTabSz="1018824" eaLnBrk="1" fontAlgn="auto" latinLnBrk="0" hangingPunct="1">
                <a:lnSpc>
                  <a:spcPct val="100000"/>
                </a:lnSpc>
                <a:spcBef>
                  <a:spcPts val="600"/>
                </a:spcBef>
                <a:spcAft>
                  <a:spcPts val="0"/>
                </a:spcAft>
                <a:buClrTx/>
                <a:buSzTx/>
                <a:buFontTx/>
                <a:buNone/>
                <a:tabLst/>
                <a:defRPr/>
              </a:pPr>
              <a:r>
                <a:rPr kumimoji="0" lang="nl-NL" sz="1300" b="1" i="0" u="none" strike="noStrike" kern="0" cap="none" spc="0" normalizeH="0" baseline="0" noProof="0" dirty="0" smtClean="0">
                  <a:ln>
                    <a:noFill/>
                  </a:ln>
                  <a:solidFill>
                    <a:srgbClr val="000000"/>
                  </a:solidFill>
                  <a:effectLst/>
                  <a:uLnTx/>
                  <a:uFillTx/>
                </a:rPr>
                <a:t>Projecten</a:t>
              </a:r>
            </a:p>
            <a:p>
              <a:pPr lvl="0" defTabSz="1018824">
                <a:spcBef>
                  <a:spcPts val="600"/>
                </a:spcBef>
                <a:defRPr/>
              </a:pPr>
              <a:r>
                <a:rPr lang="nl-NL" sz="1300" kern="0" dirty="0" smtClean="0">
                  <a:solidFill>
                    <a:srgbClr val="000000"/>
                  </a:solidFill>
                </a:rPr>
                <a:t>Rooskens Group is een gekwalificeerd marktspeler op het gebied van nationale en internationale industriële verhuizingen en projectmatige verhuizingen.</a:t>
              </a:r>
            </a:p>
          </p:txBody>
        </p:sp>
        <p:sp>
          <p:nvSpPr>
            <p:cNvPr id="36" name="TextBox 105"/>
            <p:cNvSpPr txBox="1"/>
            <p:nvPr/>
          </p:nvSpPr>
          <p:spPr>
            <a:xfrm>
              <a:off x="7189727" y="3480698"/>
              <a:ext cx="2009674" cy="2015936"/>
            </a:xfrm>
            <a:prstGeom prst="rect">
              <a:avLst/>
            </a:prstGeom>
            <a:noFill/>
            <a:ln>
              <a:noFill/>
            </a:ln>
          </p:spPr>
          <p:txBody>
            <a:bodyPr wrap="square" lIns="0" tIns="0" rIns="0" bIns="0" rtlCol="0">
              <a:spAutoFit/>
            </a:bodyPr>
            <a:lstStyle/>
            <a:p>
              <a:pPr marL="0" marR="0" lvl="0" indent="0" defTabSz="1018824" eaLnBrk="1" fontAlgn="auto" latinLnBrk="0" hangingPunct="1">
                <a:lnSpc>
                  <a:spcPct val="100000"/>
                </a:lnSpc>
                <a:spcBef>
                  <a:spcPts val="600"/>
                </a:spcBef>
                <a:spcAft>
                  <a:spcPts val="0"/>
                </a:spcAft>
                <a:buClrTx/>
                <a:buSzTx/>
                <a:buFontTx/>
                <a:buNone/>
                <a:tabLst/>
                <a:defRPr/>
              </a:pPr>
              <a:r>
                <a:rPr kumimoji="0" lang="nl-NL" sz="1300" b="1" i="0" u="none" strike="noStrike" kern="0" cap="none" spc="0" normalizeH="0" baseline="0" noProof="0" dirty="0" smtClean="0">
                  <a:ln>
                    <a:noFill/>
                  </a:ln>
                  <a:solidFill>
                    <a:srgbClr val="000000"/>
                  </a:solidFill>
                  <a:effectLst/>
                  <a:uLnTx/>
                  <a:uFillTx/>
                </a:rPr>
                <a:t>Event </a:t>
              </a:r>
              <a:r>
                <a:rPr lang="nl-NL" sz="1300" b="1" kern="0" dirty="0" smtClean="0">
                  <a:solidFill>
                    <a:srgbClr val="000000"/>
                  </a:solidFill>
                </a:rPr>
                <a:t>logistiek</a:t>
              </a:r>
            </a:p>
            <a:p>
              <a:pPr lvl="0" defTabSz="1018824">
                <a:spcBef>
                  <a:spcPts val="600"/>
                </a:spcBef>
                <a:defRPr/>
              </a:pPr>
              <a:r>
                <a:rPr lang="nl-NL" sz="1300" kern="0" dirty="0" smtClean="0">
                  <a:solidFill>
                    <a:srgbClr val="000000"/>
                  </a:solidFill>
                </a:rPr>
                <a:t>Het organiseren van grootschalige evenementen brengt een gecompliceerde planning met zich mee.</a:t>
              </a:r>
            </a:p>
            <a:p>
              <a:pPr lvl="0" defTabSz="1018824">
                <a:spcBef>
                  <a:spcPts val="600"/>
                </a:spcBef>
                <a:defRPr/>
              </a:pPr>
              <a:r>
                <a:rPr lang="nl-NL" sz="1300" kern="0" dirty="0" smtClean="0">
                  <a:solidFill>
                    <a:srgbClr val="000000"/>
                  </a:solidFill>
                </a:rPr>
                <a:t>Rooskens Group is ervaren in het omgaan met deze toevloed.</a:t>
              </a:r>
            </a:p>
            <a:p>
              <a:pPr lvl="0" defTabSz="1018824">
                <a:spcBef>
                  <a:spcPts val="600"/>
                </a:spcBef>
                <a:defRPr/>
              </a:pPr>
              <a:endParaRPr lang="nl-NL" sz="1200" kern="0" dirty="0" smtClean="0">
                <a:solidFill>
                  <a:srgbClr val="000000"/>
                </a:solidFill>
              </a:endParaRPr>
            </a:p>
          </p:txBody>
        </p:sp>
      </p:grpSp>
      <p:pic>
        <p:nvPicPr>
          <p:cNvPr id="37" name="Afbeelding 36" descr="Douane — Wikipédia"/>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02257" y="2361344"/>
            <a:ext cx="1620694" cy="1399690"/>
          </a:xfrm>
          <a:prstGeom prst="rect">
            <a:avLst/>
          </a:prstGeom>
        </p:spPr>
      </p:pic>
      <p:pic>
        <p:nvPicPr>
          <p:cNvPr id="38" name="Afbeelding 37"/>
          <p:cNvPicPr>
            <a:picLocks noChangeAspect="1"/>
          </p:cNvPicPr>
          <p:nvPr/>
        </p:nvPicPr>
        <p:blipFill>
          <a:blip r:embed="rId4" cstate="print">
            <a:biLevel thresh="75000"/>
            <a:extLst>
              <a:ext uri="{BEBA8EAE-BF5A-486C-A8C5-ECC9F3942E4B}">
                <a14:imgProps xmlns:a14="http://schemas.microsoft.com/office/drawing/2010/main">
                  <a14:imgLayer r:embed="rId5">
                    <a14:imgEffect>
                      <a14:colorTemperature colorTemp="1500"/>
                    </a14:imgEffect>
                  </a14:imgLayer>
                </a14:imgProps>
              </a:ext>
              <a:ext uri="{28A0092B-C50C-407E-A947-70E740481C1C}">
                <a14:useLocalDpi xmlns:a14="http://schemas.microsoft.com/office/drawing/2010/main" val="0"/>
              </a:ext>
            </a:extLst>
          </a:blip>
          <a:stretch>
            <a:fillRect/>
          </a:stretch>
        </p:blipFill>
        <p:spPr>
          <a:xfrm>
            <a:off x="3786698" y="2289932"/>
            <a:ext cx="1471102" cy="1471102"/>
          </a:xfrm>
          <a:prstGeom prst="rect">
            <a:avLst/>
          </a:prstGeom>
        </p:spPr>
      </p:pic>
      <p:pic>
        <p:nvPicPr>
          <p:cNvPr id="39" name="Afbeelding 38"/>
          <p:cNvPicPr>
            <a:picLocks noChangeAspect="1"/>
          </p:cNvPicPr>
          <p:nvPr/>
        </p:nvPicPr>
        <p:blipFill>
          <a:blip r:embed="rId6" cstate="print">
            <a:biLevel thresh="75000"/>
            <a:extLst>
              <a:ext uri="{28A0092B-C50C-407E-A947-70E740481C1C}">
                <a14:useLocalDpi xmlns:a14="http://schemas.microsoft.com/office/drawing/2010/main" val="0"/>
              </a:ext>
            </a:extLst>
          </a:blip>
          <a:stretch>
            <a:fillRect/>
          </a:stretch>
        </p:blipFill>
        <p:spPr>
          <a:xfrm>
            <a:off x="8237225" y="2361344"/>
            <a:ext cx="1379344" cy="1379344"/>
          </a:xfrm>
          <a:prstGeom prst="rect">
            <a:avLst/>
          </a:prstGeom>
        </p:spPr>
      </p:pic>
      <p:pic>
        <p:nvPicPr>
          <p:cNvPr id="40" name="Afbeelding 39" descr="Truck PNG Transparent Images | PNG All"/>
          <p:cNvPicPr>
            <a:picLocks noChangeAspect="1"/>
          </p:cNvPicPr>
          <p:nvPr/>
        </p:nvPicPr>
        <p:blipFill>
          <a:blip r:embed="rId7">
            <a:biLevel thresh="50000"/>
            <a:extLst>
              <a:ext uri="{28A0092B-C50C-407E-A947-70E740481C1C}">
                <a14:useLocalDpi xmlns:a14="http://schemas.microsoft.com/office/drawing/2010/main" val="0"/>
              </a:ext>
            </a:extLst>
          </a:blip>
          <a:stretch>
            <a:fillRect/>
          </a:stretch>
        </p:blipFill>
        <p:spPr>
          <a:xfrm>
            <a:off x="5381010" y="2427158"/>
            <a:ext cx="2682245" cy="1429515"/>
          </a:xfrm>
          <a:prstGeom prst="rect">
            <a:avLst/>
          </a:prstGeom>
        </p:spPr>
      </p:pic>
    </p:spTree>
    <p:extLst>
      <p:ext uri="{BB962C8B-B14F-4D97-AF65-F5344CB8AC3E}">
        <p14:creationId xmlns:p14="http://schemas.microsoft.com/office/powerpoint/2010/main" val="398989700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52549" y="524703"/>
            <a:ext cx="8333222" cy="643544"/>
          </a:xfrm>
        </p:spPr>
        <p:txBody>
          <a:bodyPr>
            <a:noAutofit/>
          </a:bodyPr>
          <a:lstStyle/>
          <a:p>
            <a:pPr algn="ctr"/>
            <a:r>
              <a:rPr lang="nl-NL" sz="4800" dirty="0" smtClean="0"/>
              <a:t>Smart </a:t>
            </a:r>
            <a:r>
              <a:rPr lang="nl-NL" sz="4800" dirty="0" err="1" smtClean="0"/>
              <a:t>logistics</a:t>
            </a:r>
            <a:endParaRPr lang="nl-NL" sz="4800" dirty="0"/>
          </a:p>
        </p:txBody>
      </p:sp>
      <p:sp>
        <p:nvSpPr>
          <p:cNvPr id="3" name="Tijdelijke aanduiding voor voettekst 2"/>
          <p:cNvSpPr>
            <a:spLocks noGrp="1"/>
          </p:cNvSpPr>
          <p:nvPr>
            <p:ph type="ftr" sz="quarter" idx="10"/>
          </p:nvPr>
        </p:nvSpPr>
        <p:spPr/>
        <p:txBody>
          <a:bodyPr/>
          <a:lstStyle/>
          <a:p>
            <a:pPr rtl="0"/>
            <a:r>
              <a:rPr lang="nl-NL" dirty="0" smtClean="0"/>
              <a:t>The best </a:t>
            </a:r>
            <a:r>
              <a:rPr lang="nl-NL" dirty="0" err="1" smtClean="0"/>
              <a:t>choice</a:t>
            </a:r>
            <a:r>
              <a:rPr lang="nl-NL" dirty="0" smtClean="0"/>
              <a:t> in </a:t>
            </a:r>
            <a:r>
              <a:rPr lang="nl-NL" dirty="0" err="1" smtClean="0"/>
              <a:t>logistics</a:t>
            </a:r>
            <a:endParaRPr lang="nl-NL" noProof="0" dirty="0"/>
          </a:p>
        </p:txBody>
      </p:sp>
      <p:sp>
        <p:nvSpPr>
          <p:cNvPr id="4" name="Tijdelijke aanduiding voor dianummer 3"/>
          <p:cNvSpPr>
            <a:spLocks noGrp="1"/>
          </p:cNvSpPr>
          <p:nvPr>
            <p:ph type="sldNum" sz="quarter" idx="11"/>
          </p:nvPr>
        </p:nvSpPr>
        <p:spPr/>
        <p:txBody>
          <a:bodyPr/>
          <a:lstStyle/>
          <a:p>
            <a:pPr rtl="0"/>
            <a:fld id="{8699F50C-BE38-4BD0-BA84-9B090E1F2B9B}" type="slidenum">
              <a:rPr lang="nl-NL" noProof="0" smtClean="0"/>
              <a:t>7</a:t>
            </a:fld>
            <a:endParaRPr lang="nl-NL" noProof="0" dirty="0"/>
          </a:p>
        </p:txBody>
      </p:sp>
      <p:grpSp>
        <p:nvGrpSpPr>
          <p:cNvPr id="6" name="Groep 5"/>
          <p:cNvGrpSpPr/>
          <p:nvPr/>
        </p:nvGrpSpPr>
        <p:grpSpPr>
          <a:xfrm>
            <a:off x="842070" y="1518137"/>
            <a:ext cx="8640960" cy="4822978"/>
            <a:chOff x="251520" y="1270318"/>
            <a:chExt cx="7479063" cy="4822978"/>
          </a:xfrm>
        </p:grpSpPr>
        <p:sp>
          <p:nvSpPr>
            <p:cNvPr id="7" name="Rectangle 63"/>
            <p:cNvSpPr/>
            <p:nvPr>
              <p:custDataLst>
                <p:tags r:id="rId1"/>
              </p:custDataLst>
            </p:nvPr>
          </p:nvSpPr>
          <p:spPr>
            <a:xfrm>
              <a:off x="253169" y="1270318"/>
              <a:ext cx="3513741" cy="245517"/>
            </a:xfrm>
            <a:prstGeom prst="rect">
              <a:avLst/>
            </a:prstGeom>
            <a:solidFill>
              <a:srgbClr val="0070C0"/>
            </a:solidFill>
            <a:ln w="9525" cap="flat" cmpd="sng" algn="ctr">
              <a:noFill/>
              <a:prstDash val="solid"/>
            </a:ln>
            <a:effectLst>
              <a:outerShdw blurRad="40000" dist="23000" dir="5400000" rotWithShape="0">
                <a:srgbClr val="000000">
                  <a:alpha val="35000"/>
                </a:srgbClr>
              </a:outerShdw>
            </a:effectLst>
          </p:spPr>
          <p:txBody>
            <a:bodyPr vert="horz" wrap="square" lIns="91440" tIns="45720" rIns="91440" bIns="45720" rtlCol="0" anchor="ctr">
              <a:noAutofit/>
            </a:bodyPr>
            <a:lstStyle/>
            <a:p>
              <a:pPr marL="0" marR="0" lvl="0" indent="0" algn="ctr" defTabSz="1018824" eaLnBrk="1" fontAlgn="auto" latinLnBrk="0" hangingPunct="1">
                <a:lnSpc>
                  <a:spcPct val="100000"/>
                </a:lnSpc>
                <a:spcBef>
                  <a:spcPts val="0"/>
                </a:spcBef>
                <a:spcAft>
                  <a:spcPts val="0"/>
                </a:spcAft>
                <a:buClrTx/>
                <a:buSzTx/>
                <a:buFontTx/>
                <a:buNone/>
                <a:tabLst/>
                <a:defRPr/>
              </a:pPr>
              <a:r>
                <a:rPr lang="en-GB" sz="1200" b="1" kern="0" dirty="0" smtClean="0">
                  <a:solidFill>
                    <a:srgbClr val="FFFFFF"/>
                  </a:solidFill>
                  <a:latin typeface="Arial"/>
                </a:rPr>
                <a:t>Supply chain management</a:t>
              </a:r>
              <a:endParaRPr kumimoji="0" lang="en-GB" sz="1200" b="1" i="0" u="none" strike="noStrike" kern="0" cap="none" spc="0" normalizeH="0" baseline="0" noProof="0" dirty="0" smtClean="0">
                <a:ln>
                  <a:noFill/>
                </a:ln>
                <a:solidFill>
                  <a:srgbClr val="FFFFFF"/>
                </a:solidFill>
                <a:effectLst/>
                <a:uLnTx/>
                <a:uFillTx/>
                <a:latin typeface="Arial"/>
                <a:ea typeface="+mn-ea"/>
                <a:cs typeface="+mn-cs"/>
              </a:endParaRPr>
            </a:p>
          </p:txBody>
        </p:sp>
        <p:sp>
          <p:nvSpPr>
            <p:cNvPr id="8" name="Rectangle 64"/>
            <p:cNvSpPr/>
            <p:nvPr>
              <p:custDataLst>
                <p:tags r:id="rId2"/>
              </p:custDataLst>
            </p:nvPr>
          </p:nvSpPr>
          <p:spPr>
            <a:xfrm>
              <a:off x="4216842" y="1270318"/>
              <a:ext cx="3513741" cy="245517"/>
            </a:xfrm>
            <a:prstGeom prst="rect">
              <a:avLst/>
            </a:prstGeom>
            <a:solidFill>
              <a:srgbClr val="0070C0"/>
            </a:solidFill>
            <a:ln w="9525" cap="flat" cmpd="sng" algn="ctr">
              <a:noFill/>
              <a:prstDash val="solid"/>
            </a:ln>
            <a:effectLst>
              <a:outerShdw blurRad="40000" dist="23000" dir="5400000" rotWithShape="0">
                <a:srgbClr val="000000">
                  <a:alpha val="35000"/>
                </a:srgbClr>
              </a:outerShdw>
            </a:effectLst>
          </p:spPr>
          <p:txBody>
            <a:bodyPr vert="horz" wrap="square" lIns="91440" tIns="45720" rIns="91440" bIns="45720" rtlCol="0" anchor="ctr">
              <a:noAutofit/>
            </a:bodyPr>
            <a:lstStyle/>
            <a:p>
              <a:pPr marL="0" marR="0" lvl="0" indent="0" algn="ctr" defTabSz="1018824" eaLnBrk="1" fontAlgn="auto" latinLnBrk="0" hangingPunct="1">
                <a:lnSpc>
                  <a:spcPct val="100000"/>
                </a:lnSpc>
                <a:spcBef>
                  <a:spcPts val="0"/>
                </a:spcBef>
                <a:spcAft>
                  <a:spcPts val="0"/>
                </a:spcAft>
                <a:buClrTx/>
                <a:buSzTx/>
                <a:buFontTx/>
                <a:buNone/>
                <a:tabLst/>
                <a:defRPr/>
              </a:pPr>
              <a:r>
                <a:rPr lang="nl-NL" sz="1200" b="1" kern="0" dirty="0" smtClean="0">
                  <a:solidFill>
                    <a:srgbClr val="FFFFFF"/>
                  </a:solidFill>
                  <a:latin typeface="Arial"/>
                </a:rPr>
                <a:t>Onafhankelijke coördinatie</a:t>
              </a:r>
              <a:endParaRPr kumimoji="0" lang="nl-NL" sz="1200" b="1" i="0" u="none" strike="noStrike" kern="0" cap="none" spc="0" normalizeH="0" baseline="0" dirty="0" smtClean="0">
                <a:ln>
                  <a:noFill/>
                </a:ln>
                <a:solidFill>
                  <a:srgbClr val="FFFFFF"/>
                </a:solidFill>
                <a:effectLst/>
                <a:uLnTx/>
                <a:uFillTx/>
                <a:latin typeface="Arial"/>
              </a:endParaRPr>
            </a:p>
          </p:txBody>
        </p:sp>
        <p:sp>
          <p:nvSpPr>
            <p:cNvPr id="9" name="Rectangle 52"/>
            <p:cNvSpPr>
              <a:spLocks noChangeArrowheads="1"/>
            </p:cNvSpPr>
            <p:nvPr/>
          </p:nvSpPr>
          <p:spPr bwMode="auto">
            <a:xfrm>
              <a:off x="4215193" y="1528192"/>
              <a:ext cx="3515390" cy="1943100"/>
            </a:xfrm>
            <a:prstGeom prst="rect">
              <a:avLst/>
            </a:prstGeom>
            <a:solidFill>
              <a:srgbClr val="FFFFFF"/>
            </a:solidFill>
            <a:ln w="9525" cap="flat" cmpd="sng" algn="ctr">
              <a:solidFill>
                <a:schemeClr val="accent3">
                  <a:lumMod val="85000"/>
                </a:schemeClr>
              </a:solidFill>
              <a:prstDash val="solid"/>
              <a:headEnd/>
              <a:tailEnd/>
            </a:ln>
            <a:effectLst/>
          </p:spPr>
          <p:txBody>
            <a:bodyPr anchor="ctr"/>
            <a:lstStyle>
              <a:defPPr>
                <a:defRPr lang="en-GB"/>
              </a:defPPr>
              <a:lvl1pPr algn="l" rtl="0" fontAlgn="base">
                <a:spcBef>
                  <a:spcPct val="75000"/>
                </a:spcBef>
                <a:spcAft>
                  <a:spcPct val="0"/>
                </a:spcAft>
                <a:defRPr sz="1600" b="1" kern="1200">
                  <a:solidFill>
                    <a:schemeClr val="tx1"/>
                  </a:solidFill>
                  <a:latin typeface="Arial" charset="0"/>
                  <a:ea typeface="+mn-ea"/>
                  <a:cs typeface="+mn-cs"/>
                </a:defRPr>
              </a:lvl1pPr>
              <a:lvl2pPr marL="457200" algn="l" rtl="0" fontAlgn="base">
                <a:spcBef>
                  <a:spcPct val="75000"/>
                </a:spcBef>
                <a:spcAft>
                  <a:spcPct val="0"/>
                </a:spcAft>
                <a:defRPr sz="1600" b="1" kern="1200">
                  <a:solidFill>
                    <a:schemeClr val="tx1"/>
                  </a:solidFill>
                  <a:latin typeface="Arial" charset="0"/>
                  <a:ea typeface="+mn-ea"/>
                  <a:cs typeface="+mn-cs"/>
                </a:defRPr>
              </a:lvl2pPr>
              <a:lvl3pPr marL="914400" algn="l" rtl="0" fontAlgn="base">
                <a:spcBef>
                  <a:spcPct val="75000"/>
                </a:spcBef>
                <a:spcAft>
                  <a:spcPct val="0"/>
                </a:spcAft>
                <a:defRPr sz="1600" b="1" kern="1200">
                  <a:solidFill>
                    <a:schemeClr val="tx1"/>
                  </a:solidFill>
                  <a:latin typeface="Arial" charset="0"/>
                  <a:ea typeface="+mn-ea"/>
                  <a:cs typeface="+mn-cs"/>
                </a:defRPr>
              </a:lvl3pPr>
              <a:lvl4pPr marL="1371600" algn="l" rtl="0" fontAlgn="base">
                <a:spcBef>
                  <a:spcPct val="75000"/>
                </a:spcBef>
                <a:spcAft>
                  <a:spcPct val="0"/>
                </a:spcAft>
                <a:defRPr sz="1600" b="1" kern="1200">
                  <a:solidFill>
                    <a:schemeClr val="tx1"/>
                  </a:solidFill>
                  <a:latin typeface="Arial" charset="0"/>
                  <a:ea typeface="+mn-ea"/>
                  <a:cs typeface="+mn-cs"/>
                </a:defRPr>
              </a:lvl4pPr>
              <a:lvl5pPr marL="1828800" algn="l" rtl="0" fontAlgn="base">
                <a:spcBef>
                  <a:spcPct val="75000"/>
                </a:spcBef>
                <a:spcAft>
                  <a:spcPct val="0"/>
                </a:spcAft>
                <a:defRPr sz="1600" b="1" kern="1200">
                  <a:solidFill>
                    <a:schemeClr val="tx1"/>
                  </a:solidFill>
                  <a:latin typeface="Arial" charset="0"/>
                  <a:ea typeface="+mn-ea"/>
                  <a:cs typeface="+mn-cs"/>
                </a:defRPr>
              </a:lvl5pPr>
              <a:lvl6pPr marL="2286000" algn="l" defTabSz="914400" rtl="0" eaLnBrk="1" latinLnBrk="0" hangingPunct="1">
                <a:defRPr sz="1600" b="1" kern="1200">
                  <a:solidFill>
                    <a:schemeClr val="tx1"/>
                  </a:solidFill>
                  <a:latin typeface="Arial" charset="0"/>
                  <a:ea typeface="+mn-ea"/>
                  <a:cs typeface="+mn-cs"/>
                </a:defRPr>
              </a:lvl6pPr>
              <a:lvl7pPr marL="2743200" algn="l" defTabSz="914400" rtl="0" eaLnBrk="1" latinLnBrk="0" hangingPunct="1">
                <a:defRPr sz="1600" b="1" kern="1200">
                  <a:solidFill>
                    <a:schemeClr val="tx1"/>
                  </a:solidFill>
                  <a:latin typeface="Arial" charset="0"/>
                  <a:ea typeface="+mn-ea"/>
                  <a:cs typeface="+mn-cs"/>
                </a:defRPr>
              </a:lvl7pPr>
              <a:lvl8pPr marL="3200400" algn="l" defTabSz="914400" rtl="0" eaLnBrk="1" latinLnBrk="0" hangingPunct="1">
                <a:defRPr sz="1600" b="1" kern="1200">
                  <a:solidFill>
                    <a:schemeClr val="tx1"/>
                  </a:solidFill>
                  <a:latin typeface="Arial" charset="0"/>
                  <a:ea typeface="+mn-ea"/>
                  <a:cs typeface="+mn-cs"/>
                </a:defRPr>
              </a:lvl8pPr>
              <a:lvl9pPr marL="3657600" algn="l" defTabSz="914400" rtl="0" eaLnBrk="1" latinLnBrk="0" hangingPunct="1">
                <a:defRPr sz="1600" b="1" kern="1200">
                  <a:solidFill>
                    <a:schemeClr val="tx1"/>
                  </a:solidFill>
                  <a:latin typeface="Arial" charset="0"/>
                  <a:ea typeface="+mn-ea"/>
                  <a:cs typeface="+mn-cs"/>
                </a:defRPr>
              </a:lvl9pPr>
            </a:lstStyle>
            <a:p>
              <a:pPr marL="3175" lvl="2" defTabSz="1018824">
                <a:spcBef>
                  <a:spcPct val="50000"/>
                </a:spcBef>
                <a:spcAft>
                  <a:spcPct val="50000"/>
                </a:spcAft>
                <a:defRPr/>
              </a:pPr>
              <a:r>
                <a:rPr lang="nl-NL" sz="1300" b="0" dirty="0" smtClean="0">
                  <a:solidFill>
                    <a:srgbClr val="000000"/>
                  </a:solidFill>
                  <a:latin typeface="+mn-lt"/>
                </a:rPr>
                <a:t>Rooskens Group zorgt voor alle logistiek die onderdeel zijn van uw dagelijkse bedrijfsvoering. We plannen het transport, zorgen ervoor dat uw producten op tijd geleverd worden en zorgen voor de facturatie en customer service. </a:t>
              </a:r>
              <a:endParaRPr kumimoji="0" lang="nl-NL" sz="1300" b="0" i="0" u="none" strike="noStrike" kern="1200" cap="none" spc="0" normalizeH="0" baseline="0" dirty="0">
                <a:ln>
                  <a:noFill/>
                </a:ln>
                <a:solidFill>
                  <a:srgbClr val="000000"/>
                </a:solidFill>
                <a:effectLst/>
                <a:uLnTx/>
                <a:uFillTx/>
                <a:latin typeface="+mn-lt"/>
              </a:endParaRPr>
            </a:p>
          </p:txBody>
        </p:sp>
        <p:sp>
          <p:nvSpPr>
            <p:cNvPr id="10" name="Rectangle 53"/>
            <p:cNvSpPr>
              <a:spLocks noChangeArrowheads="1"/>
            </p:cNvSpPr>
            <p:nvPr/>
          </p:nvSpPr>
          <p:spPr bwMode="auto">
            <a:xfrm>
              <a:off x="253169" y="1528192"/>
              <a:ext cx="3513741" cy="1943100"/>
            </a:xfrm>
            <a:prstGeom prst="rect">
              <a:avLst/>
            </a:prstGeom>
            <a:solidFill>
              <a:srgbClr val="FFFFFF"/>
            </a:solidFill>
            <a:ln w="9525" cap="flat" cmpd="sng" algn="ctr">
              <a:solidFill>
                <a:schemeClr val="accent3">
                  <a:lumMod val="85000"/>
                </a:schemeClr>
              </a:solidFill>
              <a:prstDash val="solid"/>
              <a:headEnd/>
              <a:tailEnd/>
            </a:ln>
            <a:effectLst/>
          </p:spPr>
          <p:txBody>
            <a:bodyPr anchor="ctr"/>
            <a:lstStyle>
              <a:defPPr>
                <a:defRPr lang="en-GB"/>
              </a:defPPr>
              <a:lvl1pPr algn="l" rtl="0" fontAlgn="base">
                <a:spcBef>
                  <a:spcPct val="75000"/>
                </a:spcBef>
                <a:spcAft>
                  <a:spcPct val="0"/>
                </a:spcAft>
                <a:defRPr sz="1600" b="1" kern="1200">
                  <a:solidFill>
                    <a:schemeClr val="tx1"/>
                  </a:solidFill>
                  <a:latin typeface="Arial" charset="0"/>
                  <a:ea typeface="+mn-ea"/>
                  <a:cs typeface="+mn-cs"/>
                </a:defRPr>
              </a:lvl1pPr>
              <a:lvl2pPr marL="457200" algn="l" rtl="0" fontAlgn="base">
                <a:spcBef>
                  <a:spcPct val="75000"/>
                </a:spcBef>
                <a:spcAft>
                  <a:spcPct val="0"/>
                </a:spcAft>
                <a:defRPr sz="1600" b="1" kern="1200">
                  <a:solidFill>
                    <a:schemeClr val="tx1"/>
                  </a:solidFill>
                  <a:latin typeface="Arial" charset="0"/>
                  <a:ea typeface="+mn-ea"/>
                  <a:cs typeface="+mn-cs"/>
                </a:defRPr>
              </a:lvl2pPr>
              <a:lvl3pPr marL="914400" algn="l" rtl="0" fontAlgn="base">
                <a:spcBef>
                  <a:spcPct val="75000"/>
                </a:spcBef>
                <a:spcAft>
                  <a:spcPct val="0"/>
                </a:spcAft>
                <a:defRPr sz="1600" b="1" kern="1200">
                  <a:solidFill>
                    <a:schemeClr val="tx1"/>
                  </a:solidFill>
                  <a:latin typeface="Arial" charset="0"/>
                  <a:ea typeface="+mn-ea"/>
                  <a:cs typeface="+mn-cs"/>
                </a:defRPr>
              </a:lvl3pPr>
              <a:lvl4pPr marL="1371600" algn="l" rtl="0" fontAlgn="base">
                <a:spcBef>
                  <a:spcPct val="75000"/>
                </a:spcBef>
                <a:spcAft>
                  <a:spcPct val="0"/>
                </a:spcAft>
                <a:defRPr sz="1600" b="1" kern="1200">
                  <a:solidFill>
                    <a:schemeClr val="tx1"/>
                  </a:solidFill>
                  <a:latin typeface="Arial" charset="0"/>
                  <a:ea typeface="+mn-ea"/>
                  <a:cs typeface="+mn-cs"/>
                </a:defRPr>
              </a:lvl4pPr>
              <a:lvl5pPr marL="1828800" algn="l" rtl="0" fontAlgn="base">
                <a:spcBef>
                  <a:spcPct val="75000"/>
                </a:spcBef>
                <a:spcAft>
                  <a:spcPct val="0"/>
                </a:spcAft>
                <a:defRPr sz="1600" b="1" kern="1200">
                  <a:solidFill>
                    <a:schemeClr val="tx1"/>
                  </a:solidFill>
                  <a:latin typeface="Arial" charset="0"/>
                  <a:ea typeface="+mn-ea"/>
                  <a:cs typeface="+mn-cs"/>
                </a:defRPr>
              </a:lvl5pPr>
              <a:lvl6pPr marL="2286000" algn="l" defTabSz="914400" rtl="0" eaLnBrk="1" latinLnBrk="0" hangingPunct="1">
                <a:defRPr sz="1600" b="1" kern="1200">
                  <a:solidFill>
                    <a:schemeClr val="tx1"/>
                  </a:solidFill>
                  <a:latin typeface="Arial" charset="0"/>
                  <a:ea typeface="+mn-ea"/>
                  <a:cs typeface="+mn-cs"/>
                </a:defRPr>
              </a:lvl6pPr>
              <a:lvl7pPr marL="2743200" algn="l" defTabSz="914400" rtl="0" eaLnBrk="1" latinLnBrk="0" hangingPunct="1">
                <a:defRPr sz="1600" b="1" kern="1200">
                  <a:solidFill>
                    <a:schemeClr val="tx1"/>
                  </a:solidFill>
                  <a:latin typeface="Arial" charset="0"/>
                  <a:ea typeface="+mn-ea"/>
                  <a:cs typeface="+mn-cs"/>
                </a:defRPr>
              </a:lvl7pPr>
              <a:lvl8pPr marL="3200400" algn="l" defTabSz="914400" rtl="0" eaLnBrk="1" latinLnBrk="0" hangingPunct="1">
                <a:defRPr sz="1600" b="1" kern="1200">
                  <a:solidFill>
                    <a:schemeClr val="tx1"/>
                  </a:solidFill>
                  <a:latin typeface="Arial" charset="0"/>
                  <a:ea typeface="+mn-ea"/>
                  <a:cs typeface="+mn-cs"/>
                </a:defRPr>
              </a:lvl8pPr>
              <a:lvl9pPr marL="3657600" algn="l" defTabSz="914400" rtl="0" eaLnBrk="1" latinLnBrk="0" hangingPunct="1">
                <a:defRPr sz="1600" b="1" kern="1200">
                  <a:solidFill>
                    <a:schemeClr val="tx1"/>
                  </a:solidFill>
                  <a:latin typeface="Arial" charset="0"/>
                  <a:ea typeface="+mn-ea"/>
                  <a:cs typeface="+mn-cs"/>
                </a:defRPr>
              </a:lvl9pPr>
            </a:lstStyle>
            <a:p>
              <a:pPr marL="3175" lvl="2" defTabSz="1018824">
                <a:spcBef>
                  <a:spcPct val="50000"/>
                </a:spcBef>
                <a:spcAft>
                  <a:spcPct val="50000"/>
                </a:spcAft>
                <a:defRPr/>
              </a:pPr>
              <a:r>
                <a:rPr lang="nl-NL" sz="1300" b="0" dirty="0" smtClean="0">
                  <a:solidFill>
                    <a:srgbClr val="000000"/>
                  </a:solidFill>
                  <a:latin typeface="+mn-lt"/>
                </a:rPr>
                <a:t>Rooskens Group is een ketenregisseur die de gehele goederenstroom van start tot finish en van aankoop tot levering kan managen. Onze partners zijn bekend met de processen en culturen. We coördineren de stroom van goederen en documenten zo efficiënt mogelijk en verlagen uw werkdruk zodat u zich kan focussen op uw </a:t>
              </a:r>
              <a:r>
                <a:rPr lang="nl-NL" sz="1300" b="0" dirty="0" err="1" smtClean="0">
                  <a:solidFill>
                    <a:srgbClr val="000000"/>
                  </a:solidFill>
                  <a:latin typeface="+mn-lt"/>
                </a:rPr>
                <a:t>core</a:t>
              </a:r>
              <a:r>
                <a:rPr lang="nl-NL" sz="1300" b="0" dirty="0" smtClean="0">
                  <a:solidFill>
                    <a:srgbClr val="000000"/>
                  </a:solidFill>
                  <a:latin typeface="+mn-lt"/>
                </a:rPr>
                <a:t> business. </a:t>
              </a:r>
              <a:endParaRPr kumimoji="0" lang="nl-NL" sz="1300" b="0" i="0" u="none" strike="noStrike" kern="1200" cap="none" spc="0" normalizeH="0" baseline="0" dirty="0">
                <a:ln>
                  <a:noFill/>
                </a:ln>
                <a:solidFill>
                  <a:srgbClr val="000000"/>
                </a:solidFill>
                <a:effectLst/>
                <a:uLnTx/>
                <a:uFillTx/>
                <a:latin typeface="+mn-lt"/>
              </a:endParaRPr>
            </a:p>
          </p:txBody>
        </p:sp>
        <p:sp>
          <p:nvSpPr>
            <p:cNvPr id="11" name="Rectangle 54"/>
            <p:cNvSpPr>
              <a:spLocks noChangeArrowheads="1"/>
            </p:cNvSpPr>
            <p:nvPr/>
          </p:nvSpPr>
          <p:spPr bwMode="auto">
            <a:xfrm>
              <a:off x="4215193" y="3904679"/>
              <a:ext cx="3513741" cy="1943100"/>
            </a:xfrm>
            <a:prstGeom prst="rect">
              <a:avLst/>
            </a:prstGeom>
            <a:solidFill>
              <a:srgbClr val="FFFFFF"/>
            </a:solidFill>
            <a:ln w="9525" cap="flat" cmpd="sng" algn="ctr">
              <a:solidFill>
                <a:schemeClr val="accent3">
                  <a:lumMod val="85000"/>
                </a:schemeClr>
              </a:solidFill>
              <a:prstDash val="solid"/>
              <a:headEnd/>
              <a:tailEnd/>
            </a:ln>
            <a:effectLst/>
          </p:spPr>
          <p:txBody>
            <a:bodyPr anchor="ctr"/>
            <a:lstStyle>
              <a:defPPr>
                <a:defRPr lang="en-GB"/>
              </a:defPPr>
              <a:lvl1pPr algn="l" rtl="0" fontAlgn="base">
                <a:spcBef>
                  <a:spcPct val="75000"/>
                </a:spcBef>
                <a:spcAft>
                  <a:spcPct val="0"/>
                </a:spcAft>
                <a:defRPr sz="1600" b="1" kern="1200">
                  <a:solidFill>
                    <a:schemeClr val="tx1"/>
                  </a:solidFill>
                  <a:latin typeface="Arial" charset="0"/>
                  <a:ea typeface="+mn-ea"/>
                  <a:cs typeface="+mn-cs"/>
                </a:defRPr>
              </a:lvl1pPr>
              <a:lvl2pPr marL="457200" algn="l" rtl="0" fontAlgn="base">
                <a:spcBef>
                  <a:spcPct val="75000"/>
                </a:spcBef>
                <a:spcAft>
                  <a:spcPct val="0"/>
                </a:spcAft>
                <a:defRPr sz="1600" b="1" kern="1200">
                  <a:solidFill>
                    <a:schemeClr val="tx1"/>
                  </a:solidFill>
                  <a:latin typeface="Arial" charset="0"/>
                  <a:ea typeface="+mn-ea"/>
                  <a:cs typeface="+mn-cs"/>
                </a:defRPr>
              </a:lvl2pPr>
              <a:lvl3pPr marL="914400" algn="l" rtl="0" fontAlgn="base">
                <a:spcBef>
                  <a:spcPct val="75000"/>
                </a:spcBef>
                <a:spcAft>
                  <a:spcPct val="0"/>
                </a:spcAft>
                <a:defRPr sz="1600" b="1" kern="1200">
                  <a:solidFill>
                    <a:schemeClr val="tx1"/>
                  </a:solidFill>
                  <a:latin typeface="Arial" charset="0"/>
                  <a:ea typeface="+mn-ea"/>
                  <a:cs typeface="+mn-cs"/>
                </a:defRPr>
              </a:lvl3pPr>
              <a:lvl4pPr marL="1371600" algn="l" rtl="0" fontAlgn="base">
                <a:spcBef>
                  <a:spcPct val="75000"/>
                </a:spcBef>
                <a:spcAft>
                  <a:spcPct val="0"/>
                </a:spcAft>
                <a:defRPr sz="1600" b="1" kern="1200">
                  <a:solidFill>
                    <a:schemeClr val="tx1"/>
                  </a:solidFill>
                  <a:latin typeface="Arial" charset="0"/>
                  <a:ea typeface="+mn-ea"/>
                  <a:cs typeface="+mn-cs"/>
                </a:defRPr>
              </a:lvl4pPr>
              <a:lvl5pPr marL="1828800" algn="l" rtl="0" fontAlgn="base">
                <a:spcBef>
                  <a:spcPct val="75000"/>
                </a:spcBef>
                <a:spcAft>
                  <a:spcPct val="0"/>
                </a:spcAft>
                <a:defRPr sz="1600" b="1" kern="1200">
                  <a:solidFill>
                    <a:schemeClr val="tx1"/>
                  </a:solidFill>
                  <a:latin typeface="Arial" charset="0"/>
                  <a:ea typeface="+mn-ea"/>
                  <a:cs typeface="+mn-cs"/>
                </a:defRPr>
              </a:lvl5pPr>
              <a:lvl6pPr marL="2286000" algn="l" defTabSz="914400" rtl="0" eaLnBrk="1" latinLnBrk="0" hangingPunct="1">
                <a:defRPr sz="1600" b="1" kern="1200">
                  <a:solidFill>
                    <a:schemeClr val="tx1"/>
                  </a:solidFill>
                  <a:latin typeface="Arial" charset="0"/>
                  <a:ea typeface="+mn-ea"/>
                  <a:cs typeface="+mn-cs"/>
                </a:defRPr>
              </a:lvl6pPr>
              <a:lvl7pPr marL="2743200" algn="l" defTabSz="914400" rtl="0" eaLnBrk="1" latinLnBrk="0" hangingPunct="1">
                <a:defRPr sz="1600" b="1" kern="1200">
                  <a:solidFill>
                    <a:schemeClr val="tx1"/>
                  </a:solidFill>
                  <a:latin typeface="Arial" charset="0"/>
                  <a:ea typeface="+mn-ea"/>
                  <a:cs typeface="+mn-cs"/>
                </a:defRPr>
              </a:lvl7pPr>
              <a:lvl8pPr marL="3200400" algn="l" defTabSz="914400" rtl="0" eaLnBrk="1" latinLnBrk="0" hangingPunct="1">
                <a:defRPr sz="1600" b="1" kern="1200">
                  <a:solidFill>
                    <a:schemeClr val="tx1"/>
                  </a:solidFill>
                  <a:latin typeface="Arial" charset="0"/>
                  <a:ea typeface="+mn-ea"/>
                  <a:cs typeface="+mn-cs"/>
                </a:defRPr>
              </a:lvl8pPr>
              <a:lvl9pPr marL="3657600" algn="l" defTabSz="914400" rtl="0" eaLnBrk="1" latinLnBrk="0" hangingPunct="1">
                <a:defRPr sz="1600" b="1" kern="1200">
                  <a:solidFill>
                    <a:schemeClr val="tx1"/>
                  </a:solidFill>
                  <a:latin typeface="Arial" charset="0"/>
                  <a:ea typeface="+mn-ea"/>
                  <a:cs typeface="+mn-cs"/>
                </a:defRPr>
              </a:lvl9pPr>
            </a:lstStyle>
            <a:p>
              <a:pPr marL="3175" lvl="2" defTabSz="1018824">
                <a:spcBef>
                  <a:spcPct val="50000"/>
                </a:spcBef>
                <a:spcAft>
                  <a:spcPct val="50000"/>
                </a:spcAft>
                <a:defRPr/>
              </a:pPr>
              <a:r>
                <a:rPr lang="nl-NL" sz="1300" b="0" dirty="0" smtClean="0">
                  <a:solidFill>
                    <a:srgbClr val="000000"/>
                  </a:solidFill>
                  <a:latin typeface="+mn-lt"/>
                </a:rPr>
                <a:t>Onze customer service is altijd bereikbaar voor vragen omtrent uw transport. Dankzij direct contact met de vervoerders kunnen wij u altijd op de hoogte brengen van de status van uw transport.</a:t>
              </a:r>
              <a:endParaRPr kumimoji="0" lang="nl-NL" sz="1300" b="0" i="0" u="none" strike="noStrike" kern="1200" cap="none" spc="0" normalizeH="0" baseline="0" dirty="0">
                <a:ln>
                  <a:noFill/>
                </a:ln>
                <a:solidFill>
                  <a:srgbClr val="000000"/>
                </a:solidFill>
                <a:effectLst/>
                <a:uLnTx/>
                <a:uFillTx/>
                <a:latin typeface="+mn-lt"/>
              </a:endParaRPr>
            </a:p>
          </p:txBody>
        </p:sp>
        <p:sp>
          <p:nvSpPr>
            <p:cNvPr id="12" name="Rectangle 55"/>
            <p:cNvSpPr>
              <a:spLocks noChangeArrowheads="1"/>
            </p:cNvSpPr>
            <p:nvPr/>
          </p:nvSpPr>
          <p:spPr bwMode="auto">
            <a:xfrm>
              <a:off x="253169" y="3904679"/>
              <a:ext cx="3513741" cy="1943100"/>
            </a:xfrm>
            <a:prstGeom prst="rect">
              <a:avLst/>
            </a:prstGeom>
            <a:solidFill>
              <a:srgbClr val="FFFFFF"/>
            </a:solidFill>
            <a:ln w="9525" cap="flat" cmpd="sng" algn="ctr">
              <a:solidFill>
                <a:schemeClr val="accent3">
                  <a:lumMod val="85000"/>
                </a:schemeClr>
              </a:solidFill>
              <a:prstDash val="solid"/>
              <a:headEnd/>
              <a:tailEnd/>
            </a:ln>
            <a:effectLst/>
          </p:spPr>
          <p:txBody>
            <a:bodyPr anchor="ctr"/>
            <a:lstStyle>
              <a:defPPr>
                <a:defRPr lang="en-GB"/>
              </a:defPPr>
              <a:lvl1pPr algn="l" rtl="0" fontAlgn="base">
                <a:spcBef>
                  <a:spcPct val="75000"/>
                </a:spcBef>
                <a:spcAft>
                  <a:spcPct val="0"/>
                </a:spcAft>
                <a:defRPr sz="1600" b="1" kern="1200">
                  <a:solidFill>
                    <a:schemeClr val="tx1"/>
                  </a:solidFill>
                  <a:latin typeface="Arial" charset="0"/>
                  <a:ea typeface="+mn-ea"/>
                  <a:cs typeface="+mn-cs"/>
                </a:defRPr>
              </a:lvl1pPr>
              <a:lvl2pPr marL="457200" algn="l" rtl="0" fontAlgn="base">
                <a:spcBef>
                  <a:spcPct val="75000"/>
                </a:spcBef>
                <a:spcAft>
                  <a:spcPct val="0"/>
                </a:spcAft>
                <a:defRPr sz="1600" b="1" kern="1200">
                  <a:solidFill>
                    <a:schemeClr val="tx1"/>
                  </a:solidFill>
                  <a:latin typeface="Arial" charset="0"/>
                  <a:ea typeface="+mn-ea"/>
                  <a:cs typeface="+mn-cs"/>
                </a:defRPr>
              </a:lvl2pPr>
              <a:lvl3pPr marL="914400" algn="l" rtl="0" fontAlgn="base">
                <a:spcBef>
                  <a:spcPct val="75000"/>
                </a:spcBef>
                <a:spcAft>
                  <a:spcPct val="0"/>
                </a:spcAft>
                <a:defRPr sz="1600" b="1" kern="1200">
                  <a:solidFill>
                    <a:schemeClr val="tx1"/>
                  </a:solidFill>
                  <a:latin typeface="Arial" charset="0"/>
                  <a:ea typeface="+mn-ea"/>
                  <a:cs typeface="+mn-cs"/>
                </a:defRPr>
              </a:lvl3pPr>
              <a:lvl4pPr marL="1371600" algn="l" rtl="0" fontAlgn="base">
                <a:spcBef>
                  <a:spcPct val="75000"/>
                </a:spcBef>
                <a:spcAft>
                  <a:spcPct val="0"/>
                </a:spcAft>
                <a:defRPr sz="1600" b="1" kern="1200">
                  <a:solidFill>
                    <a:schemeClr val="tx1"/>
                  </a:solidFill>
                  <a:latin typeface="Arial" charset="0"/>
                  <a:ea typeface="+mn-ea"/>
                  <a:cs typeface="+mn-cs"/>
                </a:defRPr>
              </a:lvl4pPr>
              <a:lvl5pPr marL="1828800" algn="l" rtl="0" fontAlgn="base">
                <a:spcBef>
                  <a:spcPct val="75000"/>
                </a:spcBef>
                <a:spcAft>
                  <a:spcPct val="0"/>
                </a:spcAft>
                <a:defRPr sz="1600" b="1" kern="1200">
                  <a:solidFill>
                    <a:schemeClr val="tx1"/>
                  </a:solidFill>
                  <a:latin typeface="Arial" charset="0"/>
                  <a:ea typeface="+mn-ea"/>
                  <a:cs typeface="+mn-cs"/>
                </a:defRPr>
              </a:lvl5pPr>
              <a:lvl6pPr marL="2286000" algn="l" defTabSz="914400" rtl="0" eaLnBrk="1" latinLnBrk="0" hangingPunct="1">
                <a:defRPr sz="1600" b="1" kern="1200">
                  <a:solidFill>
                    <a:schemeClr val="tx1"/>
                  </a:solidFill>
                  <a:latin typeface="Arial" charset="0"/>
                  <a:ea typeface="+mn-ea"/>
                  <a:cs typeface="+mn-cs"/>
                </a:defRPr>
              </a:lvl6pPr>
              <a:lvl7pPr marL="2743200" algn="l" defTabSz="914400" rtl="0" eaLnBrk="1" latinLnBrk="0" hangingPunct="1">
                <a:defRPr sz="1600" b="1" kern="1200">
                  <a:solidFill>
                    <a:schemeClr val="tx1"/>
                  </a:solidFill>
                  <a:latin typeface="Arial" charset="0"/>
                  <a:ea typeface="+mn-ea"/>
                  <a:cs typeface="+mn-cs"/>
                </a:defRPr>
              </a:lvl7pPr>
              <a:lvl8pPr marL="3200400" algn="l" defTabSz="914400" rtl="0" eaLnBrk="1" latinLnBrk="0" hangingPunct="1">
                <a:defRPr sz="1600" b="1" kern="1200">
                  <a:solidFill>
                    <a:schemeClr val="tx1"/>
                  </a:solidFill>
                  <a:latin typeface="Arial" charset="0"/>
                  <a:ea typeface="+mn-ea"/>
                  <a:cs typeface="+mn-cs"/>
                </a:defRPr>
              </a:lvl8pPr>
              <a:lvl9pPr marL="3657600" algn="l" defTabSz="914400" rtl="0" eaLnBrk="1" latinLnBrk="0" hangingPunct="1">
                <a:defRPr sz="1600" b="1" kern="1200">
                  <a:solidFill>
                    <a:schemeClr val="tx1"/>
                  </a:solidFill>
                  <a:latin typeface="Arial" charset="0"/>
                  <a:ea typeface="+mn-ea"/>
                  <a:cs typeface="+mn-cs"/>
                </a:defRPr>
              </a:lvl9pPr>
            </a:lstStyle>
            <a:p>
              <a:pPr marL="3175" lvl="2" defTabSz="1018824">
                <a:spcBef>
                  <a:spcPct val="50000"/>
                </a:spcBef>
                <a:spcAft>
                  <a:spcPct val="50000"/>
                </a:spcAft>
                <a:defRPr/>
              </a:pPr>
              <a:r>
                <a:rPr lang="nl-NL" sz="1300" b="0" dirty="0" smtClean="0">
                  <a:solidFill>
                    <a:srgbClr val="000000"/>
                  </a:solidFill>
                  <a:latin typeface="+mn-lt"/>
                </a:rPr>
                <a:t>Rooskens Group helpt u met uw logistieke verbeteringen en besparingen. We faciliteren aanbestedingsprojecten, normaliter doen we dit in combinatie met het in kaart brengen van de logistieke processen en de kansen tot verbetering. </a:t>
              </a:r>
              <a:endParaRPr kumimoji="0" lang="nl-NL" sz="1300" b="0" i="0" u="none" strike="noStrike" kern="1200" cap="none" spc="0" normalizeH="0" baseline="0" dirty="0">
                <a:ln>
                  <a:noFill/>
                </a:ln>
                <a:solidFill>
                  <a:srgbClr val="000000"/>
                </a:solidFill>
                <a:effectLst/>
                <a:uLnTx/>
                <a:uFillTx/>
                <a:latin typeface="+mn-lt"/>
              </a:endParaRPr>
            </a:p>
          </p:txBody>
        </p:sp>
        <p:sp>
          <p:nvSpPr>
            <p:cNvPr id="13" name="Oval 56"/>
            <p:cNvSpPr>
              <a:spLocks noChangeArrowheads="1"/>
            </p:cNvSpPr>
            <p:nvPr/>
          </p:nvSpPr>
          <p:spPr bwMode="auto">
            <a:xfrm>
              <a:off x="3168653" y="2896618"/>
              <a:ext cx="1644800" cy="1582737"/>
            </a:xfrm>
            <a:prstGeom prst="ellipse">
              <a:avLst/>
            </a:prstGeom>
            <a:solidFill>
              <a:srgbClr val="FFFFFF"/>
            </a:solidFill>
            <a:ln w="9525">
              <a:noFill/>
              <a:round/>
              <a:headEnd/>
              <a:tailEnd/>
            </a:ln>
            <a:effectLst/>
          </p:spPr>
          <p:txBody>
            <a:bodyPr wrap="none" lIns="90000" tIns="46800" rIns="90000" bIns="46800" anchor="ctr"/>
            <a:lstStyle>
              <a:defPPr>
                <a:defRPr lang="en-GB"/>
              </a:defPPr>
              <a:lvl1pPr algn="l" rtl="0" fontAlgn="base">
                <a:spcBef>
                  <a:spcPct val="75000"/>
                </a:spcBef>
                <a:spcAft>
                  <a:spcPct val="0"/>
                </a:spcAft>
                <a:defRPr sz="1600" b="1" kern="1200">
                  <a:solidFill>
                    <a:schemeClr val="tx1"/>
                  </a:solidFill>
                  <a:latin typeface="Arial" charset="0"/>
                  <a:ea typeface="+mn-ea"/>
                  <a:cs typeface="+mn-cs"/>
                </a:defRPr>
              </a:lvl1pPr>
              <a:lvl2pPr marL="457200" algn="l" rtl="0" fontAlgn="base">
                <a:spcBef>
                  <a:spcPct val="75000"/>
                </a:spcBef>
                <a:spcAft>
                  <a:spcPct val="0"/>
                </a:spcAft>
                <a:defRPr sz="1600" b="1" kern="1200">
                  <a:solidFill>
                    <a:schemeClr val="tx1"/>
                  </a:solidFill>
                  <a:latin typeface="Arial" charset="0"/>
                  <a:ea typeface="+mn-ea"/>
                  <a:cs typeface="+mn-cs"/>
                </a:defRPr>
              </a:lvl2pPr>
              <a:lvl3pPr marL="914400" algn="l" rtl="0" fontAlgn="base">
                <a:spcBef>
                  <a:spcPct val="75000"/>
                </a:spcBef>
                <a:spcAft>
                  <a:spcPct val="0"/>
                </a:spcAft>
                <a:defRPr sz="1600" b="1" kern="1200">
                  <a:solidFill>
                    <a:schemeClr val="tx1"/>
                  </a:solidFill>
                  <a:latin typeface="Arial" charset="0"/>
                  <a:ea typeface="+mn-ea"/>
                  <a:cs typeface="+mn-cs"/>
                </a:defRPr>
              </a:lvl3pPr>
              <a:lvl4pPr marL="1371600" algn="l" rtl="0" fontAlgn="base">
                <a:spcBef>
                  <a:spcPct val="75000"/>
                </a:spcBef>
                <a:spcAft>
                  <a:spcPct val="0"/>
                </a:spcAft>
                <a:defRPr sz="1600" b="1" kern="1200">
                  <a:solidFill>
                    <a:schemeClr val="tx1"/>
                  </a:solidFill>
                  <a:latin typeface="Arial" charset="0"/>
                  <a:ea typeface="+mn-ea"/>
                  <a:cs typeface="+mn-cs"/>
                </a:defRPr>
              </a:lvl4pPr>
              <a:lvl5pPr marL="1828800" algn="l" rtl="0" fontAlgn="base">
                <a:spcBef>
                  <a:spcPct val="75000"/>
                </a:spcBef>
                <a:spcAft>
                  <a:spcPct val="0"/>
                </a:spcAft>
                <a:defRPr sz="1600" b="1" kern="1200">
                  <a:solidFill>
                    <a:schemeClr val="tx1"/>
                  </a:solidFill>
                  <a:latin typeface="Arial" charset="0"/>
                  <a:ea typeface="+mn-ea"/>
                  <a:cs typeface="+mn-cs"/>
                </a:defRPr>
              </a:lvl5pPr>
              <a:lvl6pPr marL="2286000" algn="l" defTabSz="914400" rtl="0" eaLnBrk="1" latinLnBrk="0" hangingPunct="1">
                <a:defRPr sz="1600" b="1" kern="1200">
                  <a:solidFill>
                    <a:schemeClr val="tx1"/>
                  </a:solidFill>
                  <a:latin typeface="Arial" charset="0"/>
                  <a:ea typeface="+mn-ea"/>
                  <a:cs typeface="+mn-cs"/>
                </a:defRPr>
              </a:lvl6pPr>
              <a:lvl7pPr marL="2743200" algn="l" defTabSz="914400" rtl="0" eaLnBrk="1" latinLnBrk="0" hangingPunct="1">
                <a:defRPr sz="1600" b="1" kern="1200">
                  <a:solidFill>
                    <a:schemeClr val="tx1"/>
                  </a:solidFill>
                  <a:latin typeface="Arial" charset="0"/>
                  <a:ea typeface="+mn-ea"/>
                  <a:cs typeface="+mn-cs"/>
                </a:defRPr>
              </a:lvl7pPr>
              <a:lvl8pPr marL="3200400" algn="l" defTabSz="914400" rtl="0" eaLnBrk="1" latinLnBrk="0" hangingPunct="1">
                <a:defRPr sz="1600" b="1" kern="1200">
                  <a:solidFill>
                    <a:schemeClr val="tx1"/>
                  </a:solidFill>
                  <a:latin typeface="Arial" charset="0"/>
                  <a:ea typeface="+mn-ea"/>
                  <a:cs typeface="+mn-cs"/>
                </a:defRPr>
              </a:lvl8pPr>
              <a:lvl9pPr marL="3657600" algn="l" defTabSz="914400" rtl="0" eaLnBrk="1" latinLnBrk="0" hangingPunct="1">
                <a:defRPr sz="1600" b="1" kern="1200">
                  <a:solidFill>
                    <a:schemeClr val="tx1"/>
                  </a:solidFill>
                  <a:latin typeface="Arial" charset="0"/>
                  <a:ea typeface="+mn-ea"/>
                  <a:cs typeface="+mn-cs"/>
                </a:defRPr>
              </a:lvl9pPr>
            </a:lstStyle>
            <a:p>
              <a:pPr marL="0" marR="0" lvl="0" indent="0" algn="l" defTabSz="1018824" rtl="0" eaLnBrk="1" fontAlgn="base" latinLnBrk="0" hangingPunct="1">
                <a:lnSpc>
                  <a:spcPct val="100000"/>
                </a:lnSpc>
                <a:spcBef>
                  <a:spcPct val="75000"/>
                </a:spcBef>
                <a:spcAft>
                  <a:spcPct val="0"/>
                </a:spcAft>
                <a:buClrTx/>
                <a:buSzTx/>
                <a:buFontTx/>
                <a:buNone/>
                <a:tabLst/>
                <a:defRPr/>
              </a:pPr>
              <a:endParaRPr kumimoji="0" lang="en-GB" sz="1400" b="1" i="0" u="none" strike="noStrike" kern="1200" cap="none" spc="0" normalizeH="0" baseline="0" noProof="0" dirty="0">
                <a:ln>
                  <a:noFill/>
                </a:ln>
                <a:solidFill>
                  <a:srgbClr val="000000"/>
                </a:solidFill>
                <a:effectLst/>
                <a:uLnTx/>
                <a:uFillTx/>
                <a:latin typeface="Arial" charset="0"/>
                <a:ea typeface="+mn-ea"/>
                <a:cs typeface="+mn-cs"/>
              </a:endParaRPr>
            </a:p>
          </p:txBody>
        </p:sp>
        <p:sp>
          <p:nvSpPr>
            <p:cNvPr id="14" name="Rectangle 57"/>
            <p:cNvSpPr>
              <a:spLocks noChangeArrowheads="1"/>
            </p:cNvSpPr>
            <p:nvPr/>
          </p:nvSpPr>
          <p:spPr bwMode="auto">
            <a:xfrm>
              <a:off x="3784034" y="2752155"/>
              <a:ext cx="424567" cy="288925"/>
            </a:xfrm>
            <a:prstGeom prst="rect">
              <a:avLst/>
            </a:prstGeom>
            <a:solidFill>
              <a:srgbClr val="FFFFFF"/>
            </a:solidFill>
            <a:ln w="12699">
              <a:noFill/>
              <a:miter lim="800000"/>
              <a:headEnd type="none" w="sm" len="sm"/>
              <a:tailEnd type="none" w="sm" len="sm"/>
            </a:ln>
            <a:effectLst/>
          </p:spPr>
          <p:txBody>
            <a:bodyPr wrap="none" anchor="ctr"/>
            <a:lstStyle>
              <a:defPPr>
                <a:defRPr lang="en-GB"/>
              </a:defPPr>
              <a:lvl1pPr algn="l" rtl="0" fontAlgn="base">
                <a:spcBef>
                  <a:spcPct val="75000"/>
                </a:spcBef>
                <a:spcAft>
                  <a:spcPct val="0"/>
                </a:spcAft>
                <a:defRPr sz="1600" b="1" kern="1200">
                  <a:solidFill>
                    <a:schemeClr val="tx1"/>
                  </a:solidFill>
                  <a:latin typeface="Arial" charset="0"/>
                  <a:ea typeface="+mn-ea"/>
                  <a:cs typeface="+mn-cs"/>
                </a:defRPr>
              </a:lvl1pPr>
              <a:lvl2pPr marL="457200" algn="l" rtl="0" fontAlgn="base">
                <a:spcBef>
                  <a:spcPct val="75000"/>
                </a:spcBef>
                <a:spcAft>
                  <a:spcPct val="0"/>
                </a:spcAft>
                <a:defRPr sz="1600" b="1" kern="1200">
                  <a:solidFill>
                    <a:schemeClr val="tx1"/>
                  </a:solidFill>
                  <a:latin typeface="Arial" charset="0"/>
                  <a:ea typeface="+mn-ea"/>
                  <a:cs typeface="+mn-cs"/>
                </a:defRPr>
              </a:lvl2pPr>
              <a:lvl3pPr marL="914400" algn="l" rtl="0" fontAlgn="base">
                <a:spcBef>
                  <a:spcPct val="75000"/>
                </a:spcBef>
                <a:spcAft>
                  <a:spcPct val="0"/>
                </a:spcAft>
                <a:defRPr sz="1600" b="1" kern="1200">
                  <a:solidFill>
                    <a:schemeClr val="tx1"/>
                  </a:solidFill>
                  <a:latin typeface="Arial" charset="0"/>
                  <a:ea typeface="+mn-ea"/>
                  <a:cs typeface="+mn-cs"/>
                </a:defRPr>
              </a:lvl3pPr>
              <a:lvl4pPr marL="1371600" algn="l" rtl="0" fontAlgn="base">
                <a:spcBef>
                  <a:spcPct val="75000"/>
                </a:spcBef>
                <a:spcAft>
                  <a:spcPct val="0"/>
                </a:spcAft>
                <a:defRPr sz="1600" b="1" kern="1200">
                  <a:solidFill>
                    <a:schemeClr val="tx1"/>
                  </a:solidFill>
                  <a:latin typeface="Arial" charset="0"/>
                  <a:ea typeface="+mn-ea"/>
                  <a:cs typeface="+mn-cs"/>
                </a:defRPr>
              </a:lvl4pPr>
              <a:lvl5pPr marL="1828800" algn="l" rtl="0" fontAlgn="base">
                <a:spcBef>
                  <a:spcPct val="75000"/>
                </a:spcBef>
                <a:spcAft>
                  <a:spcPct val="0"/>
                </a:spcAft>
                <a:defRPr sz="1600" b="1" kern="1200">
                  <a:solidFill>
                    <a:schemeClr val="tx1"/>
                  </a:solidFill>
                  <a:latin typeface="Arial" charset="0"/>
                  <a:ea typeface="+mn-ea"/>
                  <a:cs typeface="+mn-cs"/>
                </a:defRPr>
              </a:lvl5pPr>
              <a:lvl6pPr marL="2286000" algn="l" defTabSz="914400" rtl="0" eaLnBrk="1" latinLnBrk="0" hangingPunct="1">
                <a:defRPr sz="1600" b="1" kern="1200">
                  <a:solidFill>
                    <a:schemeClr val="tx1"/>
                  </a:solidFill>
                  <a:latin typeface="Arial" charset="0"/>
                  <a:ea typeface="+mn-ea"/>
                  <a:cs typeface="+mn-cs"/>
                </a:defRPr>
              </a:lvl6pPr>
              <a:lvl7pPr marL="2743200" algn="l" defTabSz="914400" rtl="0" eaLnBrk="1" latinLnBrk="0" hangingPunct="1">
                <a:defRPr sz="1600" b="1" kern="1200">
                  <a:solidFill>
                    <a:schemeClr val="tx1"/>
                  </a:solidFill>
                  <a:latin typeface="Arial" charset="0"/>
                  <a:ea typeface="+mn-ea"/>
                  <a:cs typeface="+mn-cs"/>
                </a:defRPr>
              </a:lvl7pPr>
              <a:lvl8pPr marL="3200400" algn="l" defTabSz="914400" rtl="0" eaLnBrk="1" latinLnBrk="0" hangingPunct="1">
                <a:defRPr sz="1600" b="1" kern="1200">
                  <a:solidFill>
                    <a:schemeClr val="tx1"/>
                  </a:solidFill>
                  <a:latin typeface="Arial" charset="0"/>
                  <a:ea typeface="+mn-ea"/>
                  <a:cs typeface="+mn-cs"/>
                </a:defRPr>
              </a:lvl8pPr>
              <a:lvl9pPr marL="3657600" algn="l" defTabSz="914400" rtl="0" eaLnBrk="1" latinLnBrk="0" hangingPunct="1">
                <a:defRPr sz="1600" b="1" kern="1200">
                  <a:solidFill>
                    <a:schemeClr val="tx1"/>
                  </a:solidFill>
                  <a:latin typeface="Arial" charset="0"/>
                  <a:ea typeface="+mn-ea"/>
                  <a:cs typeface="+mn-cs"/>
                </a:defRPr>
              </a:lvl9pPr>
            </a:lstStyle>
            <a:p>
              <a:pPr marL="0" marR="0" lvl="0" indent="0" algn="l" defTabSz="1018824" rtl="0" eaLnBrk="1" fontAlgn="base" latinLnBrk="0" hangingPunct="1">
                <a:lnSpc>
                  <a:spcPct val="100000"/>
                </a:lnSpc>
                <a:spcBef>
                  <a:spcPct val="75000"/>
                </a:spcBef>
                <a:spcAft>
                  <a:spcPct val="0"/>
                </a:spcAft>
                <a:buClrTx/>
                <a:buSzTx/>
                <a:buFontTx/>
                <a:buNone/>
                <a:tabLst/>
                <a:defRPr/>
              </a:pPr>
              <a:endParaRPr kumimoji="0" lang="en-GB" sz="1400" b="1" i="0" u="none" strike="noStrike" kern="1200" cap="none" spc="0" normalizeH="0" baseline="0" noProof="0" dirty="0">
                <a:ln>
                  <a:noFill/>
                </a:ln>
                <a:solidFill>
                  <a:srgbClr val="000000"/>
                </a:solidFill>
                <a:effectLst/>
                <a:uLnTx/>
                <a:uFillTx/>
                <a:latin typeface="Arial" charset="0"/>
                <a:ea typeface="+mn-ea"/>
                <a:cs typeface="+mn-cs"/>
              </a:endParaRPr>
            </a:p>
          </p:txBody>
        </p:sp>
        <p:sp>
          <p:nvSpPr>
            <p:cNvPr id="15" name="Rectangle 58"/>
            <p:cNvSpPr>
              <a:spLocks noChangeArrowheads="1"/>
            </p:cNvSpPr>
            <p:nvPr/>
          </p:nvSpPr>
          <p:spPr bwMode="auto">
            <a:xfrm>
              <a:off x="3785041" y="4363467"/>
              <a:ext cx="410376" cy="260350"/>
            </a:xfrm>
            <a:prstGeom prst="rect">
              <a:avLst/>
            </a:prstGeom>
            <a:solidFill>
              <a:srgbClr val="FFFFFF"/>
            </a:solidFill>
            <a:ln w="12699">
              <a:noFill/>
              <a:miter lim="800000"/>
              <a:headEnd type="none" w="sm" len="sm"/>
              <a:tailEnd type="none" w="sm" len="sm"/>
            </a:ln>
            <a:effectLst/>
          </p:spPr>
          <p:txBody>
            <a:bodyPr wrap="none" anchor="ctr"/>
            <a:lstStyle>
              <a:defPPr>
                <a:defRPr lang="en-GB"/>
              </a:defPPr>
              <a:lvl1pPr algn="l" rtl="0" fontAlgn="base">
                <a:spcBef>
                  <a:spcPct val="75000"/>
                </a:spcBef>
                <a:spcAft>
                  <a:spcPct val="0"/>
                </a:spcAft>
                <a:defRPr sz="1600" b="1" kern="1200">
                  <a:solidFill>
                    <a:schemeClr val="tx1"/>
                  </a:solidFill>
                  <a:latin typeface="Arial" charset="0"/>
                  <a:ea typeface="+mn-ea"/>
                  <a:cs typeface="+mn-cs"/>
                </a:defRPr>
              </a:lvl1pPr>
              <a:lvl2pPr marL="457200" algn="l" rtl="0" fontAlgn="base">
                <a:spcBef>
                  <a:spcPct val="75000"/>
                </a:spcBef>
                <a:spcAft>
                  <a:spcPct val="0"/>
                </a:spcAft>
                <a:defRPr sz="1600" b="1" kern="1200">
                  <a:solidFill>
                    <a:schemeClr val="tx1"/>
                  </a:solidFill>
                  <a:latin typeface="Arial" charset="0"/>
                  <a:ea typeface="+mn-ea"/>
                  <a:cs typeface="+mn-cs"/>
                </a:defRPr>
              </a:lvl2pPr>
              <a:lvl3pPr marL="914400" algn="l" rtl="0" fontAlgn="base">
                <a:spcBef>
                  <a:spcPct val="75000"/>
                </a:spcBef>
                <a:spcAft>
                  <a:spcPct val="0"/>
                </a:spcAft>
                <a:defRPr sz="1600" b="1" kern="1200">
                  <a:solidFill>
                    <a:schemeClr val="tx1"/>
                  </a:solidFill>
                  <a:latin typeface="Arial" charset="0"/>
                  <a:ea typeface="+mn-ea"/>
                  <a:cs typeface="+mn-cs"/>
                </a:defRPr>
              </a:lvl3pPr>
              <a:lvl4pPr marL="1371600" algn="l" rtl="0" fontAlgn="base">
                <a:spcBef>
                  <a:spcPct val="75000"/>
                </a:spcBef>
                <a:spcAft>
                  <a:spcPct val="0"/>
                </a:spcAft>
                <a:defRPr sz="1600" b="1" kern="1200">
                  <a:solidFill>
                    <a:schemeClr val="tx1"/>
                  </a:solidFill>
                  <a:latin typeface="Arial" charset="0"/>
                  <a:ea typeface="+mn-ea"/>
                  <a:cs typeface="+mn-cs"/>
                </a:defRPr>
              </a:lvl4pPr>
              <a:lvl5pPr marL="1828800" algn="l" rtl="0" fontAlgn="base">
                <a:spcBef>
                  <a:spcPct val="75000"/>
                </a:spcBef>
                <a:spcAft>
                  <a:spcPct val="0"/>
                </a:spcAft>
                <a:defRPr sz="1600" b="1" kern="1200">
                  <a:solidFill>
                    <a:schemeClr val="tx1"/>
                  </a:solidFill>
                  <a:latin typeface="Arial" charset="0"/>
                  <a:ea typeface="+mn-ea"/>
                  <a:cs typeface="+mn-cs"/>
                </a:defRPr>
              </a:lvl5pPr>
              <a:lvl6pPr marL="2286000" algn="l" defTabSz="914400" rtl="0" eaLnBrk="1" latinLnBrk="0" hangingPunct="1">
                <a:defRPr sz="1600" b="1" kern="1200">
                  <a:solidFill>
                    <a:schemeClr val="tx1"/>
                  </a:solidFill>
                  <a:latin typeface="Arial" charset="0"/>
                  <a:ea typeface="+mn-ea"/>
                  <a:cs typeface="+mn-cs"/>
                </a:defRPr>
              </a:lvl6pPr>
              <a:lvl7pPr marL="2743200" algn="l" defTabSz="914400" rtl="0" eaLnBrk="1" latinLnBrk="0" hangingPunct="1">
                <a:defRPr sz="1600" b="1" kern="1200">
                  <a:solidFill>
                    <a:schemeClr val="tx1"/>
                  </a:solidFill>
                  <a:latin typeface="Arial" charset="0"/>
                  <a:ea typeface="+mn-ea"/>
                  <a:cs typeface="+mn-cs"/>
                </a:defRPr>
              </a:lvl7pPr>
              <a:lvl8pPr marL="3200400" algn="l" defTabSz="914400" rtl="0" eaLnBrk="1" latinLnBrk="0" hangingPunct="1">
                <a:defRPr sz="1600" b="1" kern="1200">
                  <a:solidFill>
                    <a:schemeClr val="tx1"/>
                  </a:solidFill>
                  <a:latin typeface="Arial" charset="0"/>
                  <a:ea typeface="+mn-ea"/>
                  <a:cs typeface="+mn-cs"/>
                </a:defRPr>
              </a:lvl8pPr>
              <a:lvl9pPr marL="3657600" algn="l" defTabSz="914400" rtl="0" eaLnBrk="1" latinLnBrk="0" hangingPunct="1">
                <a:defRPr sz="1600" b="1" kern="1200">
                  <a:solidFill>
                    <a:schemeClr val="tx1"/>
                  </a:solidFill>
                  <a:latin typeface="Arial" charset="0"/>
                  <a:ea typeface="+mn-ea"/>
                  <a:cs typeface="+mn-cs"/>
                </a:defRPr>
              </a:lvl9pPr>
            </a:lstStyle>
            <a:p>
              <a:pPr marL="0" marR="0" lvl="0" indent="0" algn="l" defTabSz="1018824" rtl="0" eaLnBrk="1" fontAlgn="base" latinLnBrk="0" hangingPunct="1">
                <a:lnSpc>
                  <a:spcPct val="100000"/>
                </a:lnSpc>
                <a:spcBef>
                  <a:spcPct val="75000"/>
                </a:spcBef>
                <a:spcAft>
                  <a:spcPct val="0"/>
                </a:spcAft>
                <a:buClrTx/>
                <a:buSzTx/>
                <a:buFontTx/>
                <a:buNone/>
                <a:tabLst/>
                <a:defRPr/>
              </a:pPr>
              <a:endParaRPr kumimoji="0" lang="en-GB" sz="1400" b="1" i="0" u="none" strike="noStrike" kern="1200" cap="none" spc="0" normalizeH="0" baseline="0" noProof="0" dirty="0">
                <a:ln>
                  <a:noFill/>
                </a:ln>
                <a:solidFill>
                  <a:srgbClr val="000000"/>
                </a:solidFill>
                <a:effectLst/>
                <a:uLnTx/>
                <a:uFillTx/>
                <a:latin typeface="Arial" charset="0"/>
                <a:ea typeface="+mn-ea"/>
                <a:cs typeface="+mn-cs"/>
              </a:endParaRPr>
            </a:p>
          </p:txBody>
        </p:sp>
        <p:sp>
          <p:nvSpPr>
            <p:cNvPr id="16" name="Rectangle 59"/>
            <p:cNvSpPr>
              <a:spLocks noChangeArrowheads="1"/>
            </p:cNvSpPr>
            <p:nvPr/>
          </p:nvSpPr>
          <p:spPr bwMode="auto">
            <a:xfrm>
              <a:off x="4711826" y="3490342"/>
              <a:ext cx="364230" cy="406400"/>
            </a:xfrm>
            <a:prstGeom prst="rect">
              <a:avLst/>
            </a:prstGeom>
            <a:solidFill>
              <a:srgbClr val="FFFFFF"/>
            </a:solidFill>
            <a:ln w="12699">
              <a:noFill/>
              <a:miter lim="800000"/>
              <a:headEnd type="none" w="sm" len="sm"/>
              <a:tailEnd type="none" w="sm" len="sm"/>
            </a:ln>
            <a:effectLst/>
          </p:spPr>
          <p:txBody>
            <a:bodyPr wrap="none" anchor="ctr"/>
            <a:lstStyle>
              <a:defPPr>
                <a:defRPr lang="en-GB"/>
              </a:defPPr>
              <a:lvl1pPr algn="l" rtl="0" fontAlgn="base">
                <a:spcBef>
                  <a:spcPct val="75000"/>
                </a:spcBef>
                <a:spcAft>
                  <a:spcPct val="0"/>
                </a:spcAft>
                <a:defRPr sz="1600" b="1" kern="1200">
                  <a:solidFill>
                    <a:schemeClr val="tx1"/>
                  </a:solidFill>
                  <a:latin typeface="Arial" charset="0"/>
                  <a:ea typeface="+mn-ea"/>
                  <a:cs typeface="+mn-cs"/>
                </a:defRPr>
              </a:lvl1pPr>
              <a:lvl2pPr marL="457200" algn="l" rtl="0" fontAlgn="base">
                <a:spcBef>
                  <a:spcPct val="75000"/>
                </a:spcBef>
                <a:spcAft>
                  <a:spcPct val="0"/>
                </a:spcAft>
                <a:defRPr sz="1600" b="1" kern="1200">
                  <a:solidFill>
                    <a:schemeClr val="tx1"/>
                  </a:solidFill>
                  <a:latin typeface="Arial" charset="0"/>
                  <a:ea typeface="+mn-ea"/>
                  <a:cs typeface="+mn-cs"/>
                </a:defRPr>
              </a:lvl2pPr>
              <a:lvl3pPr marL="914400" algn="l" rtl="0" fontAlgn="base">
                <a:spcBef>
                  <a:spcPct val="75000"/>
                </a:spcBef>
                <a:spcAft>
                  <a:spcPct val="0"/>
                </a:spcAft>
                <a:defRPr sz="1600" b="1" kern="1200">
                  <a:solidFill>
                    <a:schemeClr val="tx1"/>
                  </a:solidFill>
                  <a:latin typeface="Arial" charset="0"/>
                  <a:ea typeface="+mn-ea"/>
                  <a:cs typeface="+mn-cs"/>
                </a:defRPr>
              </a:lvl3pPr>
              <a:lvl4pPr marL="1371600" algn="l" rtl="0" fontAlgn="base">
                <a:spcBef>
                  <a:spcPct val="75000"/>
                </a:spcBef>
                <a:spcAft>
                  <a:spcPct val="0"/>
                </a:spcAft>
                <a:defRPr sz="1600" b="1" kern="1200">
                  <a:solidFill>
                    <a:schemeClr val="tx1"/>
                  </a:solidFill>
                  <a:latin typeface="Arial" charset="0"/>
                  <a:ea typeface="+mn-ea"/>
                  <a:cs typeface="+mn-cs"/>
                </a:defRPr>
              </a:lvl4pPr>
              <a:lvl5pPr marL="1828800" algn="l" rtl="0" fontAlgn="base">
                <a:spcBef>
                  <a:spcPct val="75000"/>
                </a:spcBef>
                <a:spcAft>
                  <a:spcPct val="0"/>
                </a:spcAft>
                <a:defRPr sz="1600" b="1" kern="1200">
                  <a:solidFill>
                    <a:schemeClr val="tx1"/>
                  </a:solidFill>
                  <a:latin typeface="Arial" charset="0"/>
                  <a:ea typeface="+mn-ea"/>
                  <a:cs typeface="+mn-cs"/>
                </a:defRPr>
              </a:lvl5pPr>
              <a:lvl6pPr marL="2286000" algn="l" defTabSz="914400" rtl="0" eaLnBrk="1" latinLnBrk="0" hangingPunct="1">
                <a:defRPr sz="1600" b="1" kern="1200">
                  <a:solidFill>
                    <a:schemeClr val="tx1"/>
                  </a:solidFill>
                  <a:latin typeface="Arial" charset="0"/>
                  <a:ea typeface="+mn-ea"/>
                  <a:cs typeface="+mn-cs"/>
                </a:defRPr>
              </a:lvl6pPr>
              <a:lvl7pPr marL="2743200" algn="l" defTabSz="914400" rtl="0" eaLnBrk="1" latinLnBrk="0" hangingPunct="1">
                <a:defRPr sz="1600" b="1" kern="1200">
                  <a:solidFill>
                    <a:schemeClr val="tx1"/>
                  </a:solidFill>
                  <a:latin typeface="Arial" charset="0"/>
                  <a:ea typeface="+mn-ea"/>
                  <a:cs typeface="+mn-cs"/>
                </a:defRPr>
              </a:lvl7pPr>
              <a:lvl8pPr marL="3200400" algn="l" defTabSz="914400" rtl="0" eaLnBrk="1" latinLnBrk="0" hangingPunct="1">
                <a:defRPr sz="1600" b="1" kern="1200">
                  <a:solidFill>
                    <a:schemeClr val="tx1"/>
                  </a:solidFill>
                  <a:latin typeface="Arial" charset="0"/>
                  <a:ea typeface="+mn-ea"/>
                  <a:cs typeface="+mn-cs"/>
                </a:defRPr>
              </a:lvl8pPr>
              <a:lvl9pPr marL="3657600" algn="l" defTabSz="914400" rtl="0" eaLnBrk="1" latinLnBrk="0" hangingPunct="1">
                <a:defRPr sz="1600" b="1" kern="1200">
                  <a:solidFill>
                    <a:schemeClr val="tx1"/>
                  </a:solidFill>
                  <a:latin typeface="Arial" charset="0"/>
                  <a:ea typeface="+mn-ea"/>
                  <a:cs typeface="+mn-cs"/>
                </a:defRPr>
              </a:lvl9pPr>
            </a:lstStyle>
            <a:p>
              <a:pPr marL="0" marR="0" lvl="0" indent="0" algn="l" defTabSz="1018824" rtl="0" eaLnBrk="1" fontAlgn="base" latinLnBrk="0" hangingPunct="1">
                <a:lnSpc>
                  <a:spcPct val="100000"/>
                </a:lnSpc>
                <a:spcBef>
                  <a:spcPct val="75000"/>
                </a:spcBef>
                <a:spcAft>
                  <a:spcPct val="0"/>
                </a:spcAft>
                <a:buClrTx/>
                <a:buSzTx/>
                <a:buFontTx/>
                <a:buNone/>
                <a:tabLst/>
                <a:defRPr/>
              </a:pPr>
              <a:endParaRPr kumimoji="0" lang="en-GB" sz="1400" b="1" i="0" u="none" strike="noStrike" kern="1200" cap="none" spc="0" normalizeH="0" baseline="0" noProof="0" dirty="0">
                <a:ln>
                  <a:noFill/>
                </a:ln>
                <a:solidFill>
                  <a:srgbClr val="000000"/>
                </a:solidFill>
                <a:effectLst/>
                <a:uLnTx/>
                <a:uFillTx/>
                <a:latin typeface="Arial" charset="0"/>
                <a:ea typeface="+mn-ea"/>
                <a:cs typeface="+mn-cs"/>
              </a:endParaRPr>
            </a:p>
          </p:txBody>
        </p:sp>
        <p:sp>
          <p:nvSpPr>
            <p:cNvPr id="17" name="Rectangle 60"/>
            <p:cNvSpPr>
              <a:spLocks noChangeArrowheads="1"/>
            </p:cNvSpPr>
            <p:nvPr/>
          </p:nvSpPr>
          <p:spPr bwMode="auto">
            <a:xfrm>
              <a:off x="3089544" y="3491929"/>
              <a:ext cx="227437" cy="406400"/>
            </a:xfrm>
            <a:prstGeom prst="rect">
              <a:avLst/>
            </a:prstGeom>
            <a:solidFill>
              <a:srgbClr val="FFFFFF"/>
            </a:solidFill>
            <a:ln w="12699">
              <a:noFill/>
              <a:miter lim="800000"/>
              <a:headEnd type="none" w="sm" len="sm"/>
              <a:tailEnd type="none" w="sm" len="sm"/>
            </a:ln>
            <a:effectLst/>
          </p:spPr>
          <p:txBody>
            <a:bodyPr wrap="none" anchor="ctr"/>
            <a:lstStyle>
              <a:defPPr>
                <a:defRPr lang="en-GB"/>
              </a:defPPr>
              <a:lvl1pPr algn="l" rtl="0" fontAlgn="base">
                <a:spcBef>
                  <a:spcPct val="75000"/>
                </a:spcBef>
                <a:spcAft>
                  <a:spcPct val="0"/>
                </a:spcAft>
                <a:defRPr sz="1600" b="1" kern="1200">
                  <a:solidFill>
                    <a:schemeClr val="tx1"/>
                  </a:solidFill>
                  <a:latin typeface="Arial" charset="0"/>
                  <a:ea typeface="+mn-ea"/>
                  <a:cs typeface="+mn-cs"/>
                </a:defRPr>
              </a:lvl1pPr>
              <a:lvl2pPr marL="457200" algn="l" rtl="0" fontAlgn="base">
                <a:spcBef>
                  <a:spcPct val="75000"/>
                </a:spcBef>
                <a:spcAft>
                  <a:spcPct val="0"/>
                </a:spcAft>
                <a:defRPr sz="1600" b="1" kern="1200">
                  <a:solidFill>
                    <a:schemeClr val="tx1"/>
                  </a:solidFill>
                  <a:latin typeface="Arial" charset="0"/>
                  <a:ea typeface="+mn-ea"/>
                  <a:cs typeface="+mn-cs"/>
                </a:defRPr>
              </a:lvl2pPr>
              <a:lvl3pPr marL="914400" algn="l" rtl="0" fontAlgn="base">
                <a:spcBef>
                  <a:spcPct val="75000"/>
                </a:spcBef>
                <a:spcAft>
                  <a:spcPct val="0"/>
                </a:spcAft>
                <a:defRPr sz="1600" b="1" kern="1200">
                  <a:solidFill>
                    <a:schemeClr val="tx1"/>
                  </a:solidFill>
                  <a:latin typeface="Arial" charset="0"/>
                  <a:ea typeface="+mn-ea"/>
                  <a:cs typeface="+mn-cs"/>
                </a:defRPr>
              </a:lvl3pPr>
              <a:lvl4pPr marL="1371600" algn="l" rtl="0" fontAlgn="base">
                <a:spcBef>
                  <a:spcPct val="75000"/>
                </a:spcBef>
                <a:spcAft>
                  <a:spcPct val="0"/>
                </a:spcAft>
                <a:defRPr sz="1600" b="1" kern="1200">
                  <a:solidFill>
                    <a:schemeClr val="tx1"/>
                  </a:solidFill>
                  <a:latin typeface="Arial" charset="0"/>
                  <a:ea typeface="+mn-ea"/>
                  <a:cs typeface="+mn-cs"/>
                </a:defRPr>
              </a:lvl4pPr>
              <a:lvl5pPr marL="1828800" algn="l" rtl="0" fontAlgn="base">
                <a:spcBef>
                  <a:spcPct val="75000"/>
                </a:spcBef>
                <a:spcAft>
                  <a:spcPct val="0"/>
                </a:spcAft>
                <a:defRPr sz="1600" b="1" kern="1200">
                  <a:solidFill>
                    <a:schemeClr val="tx1"/>
                  </a:solidFill>
                  <a:latin typeface="Arial" charset="0"/>
                  <a:ea typeface="+mn-ea"/>
                  <a:cs typeface="+mn-cs"/>
                </a:defRPr>
              </a:lvl5pPr>
              <a:lvl6pPr marL="2286000" algn="l" defTabSz="914400" rtl="0" eaLnBrk="1" latinLnBrk="0" hangingPunct="1">
                <a:defRPr sz="1600" b="1" kern="1200">
                  <a:solidFill>
                    <a:schemeClr val="tx1"/>
                  </a:solidFill>
                  <a:latin typeface="Arial" charset="0"/>
                  <a:ea typeface="+mn-ea"/>
                  <a:cs typeface="+mn-cs"/>
                </a:defRPr>
              </a:lvl6pPr>
              <a:lvl7pPr marL="2743200" algn="l" defTabSz="914400" rtl="0" eaLnBrk="1" latinLnBrk="0" hangingPunct="1">
                <a:defRPr sz="1600" b="1" kern="1200">
                  <a:solidFill>
                    <a:schemeClr val="tx1"/>
                  </a:solidFill>
                  <a:latin typeface="Arial" charset="0"/>
                  <a:ea typeface="+mn-ea"/>
                  <a:cs typeface="+mn-cs"/>
                </a:defRPr>
              </a:lvl7pPr>
              <a:lvl8pPr marL="3200400" algn="l" defTabSz="914400" rtl="0" eaLnBrk="1" latinLnBrk="0" hangingPunct="1">
                <a:defRPr sz="1600" b="1" kern="1200">
                  <a:solidFill>
                    <a:schemeClr val="tx1"/>
                  </a:solidFill>
                  <a:latin typeface="Arial" charset="0"/>
                  <a:ea typeface="+mn-ea"/>
                  <a:cs typeface="+mn-cs"/>
                </a:defRPr>
              </a:lvl8pPr>
              <a:lvl9pPr marL="3657600" algn="l" defTabSz="914400" rtl="0" eaLnBrk="1" latinLnBrk="0" hangingPunct="1">
                <a:defRPr sz="1600" b="1" kern="1200">
                  <a:solidFill>
                    <a:schemeClr val="tx1"/>
                  </a:solidFill>
                  <a:latin typeface="Arial" charset="0"/>
                  <a:ea typeface="+mn-ea"/>
                  <a:cs typeface="+mn-cs"/>
                </a:defRPr>
              </a:lvl9pPr>
            </a:lstStyle>
            <a:p>
              <a:pPr marL="0" marR="0" lvl="0" indent="0" algn="l" defTabSz="1018824" rtl="0" eaLnBrk="1" fontAlgn="base" latinLnBrk="0" hangingPunct="1">
                <a:lnSpc>
                  <a:spcPct val="100000"/>
                </a:lnSpc>
                <a:spcBef>
                  <a:spcPct val="75000"/>
                </a:spcBef>
                <a:spcAft>
                  <a:spcPct val="0"/>
                </a:spcAft>
                <a:buClrTx/>
                <a:buSzTx/>
                <a:buFontTx/>
                <a:buNone/>
                <a:tabLst/>
                <a:defRPr/>
              </a:pPr>
              <a:endParaRPr kumimoji="0" lang="en-GB" sz="1400" b="1" i="0" u="none" strike="noStrike" kern="1200" cap="none" spc="0" normalizeH="0" baseline="0" noProof="0" dirty="0">
                <a:ln>
                  <a:noFill/>
                </a:ln>
                <a:solidFill>
                  <a:srgbClr val="000000"/>
                </a:solidFill>
                <a:effectLst/>
                <a:uLnTx/>
                <a:uFillTx/>
                <a:latin typeface="Arial" charset="0"/>
                <a:ea typeface="+mn-ea"/>
                <a:cs typeface="+mn-cs"/>
              </a:endParaRPr>
            </a:p>
          </p:txBody>
        </p:sp>
        <p:sp>
          <p:nvSpPr>
            <p:cNvPr id="18" name="Oval 61"/>
            <p:cNvSpPr>
              <a:spLocks noChangeArrowheads="1"/>
            </p:cNvSpPr>
            <p:nvPr/>
          </p:nvSpPr>
          <p:spPr bwMode="auto">
            <a:xfrm>
              <a:off x="3279074" y="3031554"/>
              <a:ext cx="1423955" cy="1304925"/>
            </a:xfrm>
            <a:prstGeom prst="ellipse">
              <a:avLst/>
            </a:prstGeom>
            <a:solidFill>
              <a:schemeClr val="tx2"/>
            </a:solidFill>
            <a:ln w="9525" cap="flat" cmpd="sng" algn="ctr">
              <a:noFill/>
              <a:prstDash val="solid"/>
              <a:headEnd/>
              <a:tailEnd/>
            </a:ln>
            <a:effectLst>
              <a:outerShdw blurRad="40000" dist="23000" dir="5400000" rotWithShape="0">
                <a:srgbClr val="000000">
                  <a:alpha val="35000"/>
                </a:srgbClr>
              </a:outerShdw>
            </a:effectLst>
          </p:spPr>
          <p:txBody>
            <a:bodyPr wrap="none" lIns="90000" tIns="46800" rIns="90000" bIns="46800" anchor="ctr"/>
            <a:lstStyle>
              <a:defPPr>
                <a:defRPr lang="en-GB"/>
              </a:defPPr>
              <a:lvl1pPr algn="l" rtl="0" fontAlgn="base">
                <a:spcBef>
                  <a:spcPct val="75000"/>
                </a:spcBef>
                <a:spcAft>
                  <a:spcPct val="0"/>
                </a:spcAft>
                <a:defRPr sz="1600" b="1" kern="1200">
                  <a:solidFill>
                    <a:schemeClr val="tx1"/>
                  </a:solidFill>
                  <a:latin typeface="Arial" charset="0"/>
                  <a:ea typeface="+mn-ea"/>
                  <a:cs typeface="+mn-cs"/>
                </a:defRPr>
              </a:lvl1pPr>
              <a:lvl2pPr marL="457200" algn="l" rtl="0" fontAlgn="base">
                <a:spcBef>
                  <a:spcPct val="75000"/>
                </a:spcBef>
                <a:spcAft>
                  <a:spcPct val="0"/>
                </a:spcAft>
                <a:defRPr sz="1600" b="1" kern="1200">
                  <a:solidFill>
                    <a:schemeClr val="tx1"/>
                  </a:solidFill>
                  <a:latin typeface="Arial" charset="0"/>
                  <a:ea typeface="+mn-ea"/>
                  <a:cs typeface="+mn-cs"/>
                </a:defRPr>
              </a:lvl2pPr>
              <a:lvl3pPr marL="914400" algn="l" rtl="0" fontAlgn="base">
                <a:spcBef>
                  <a:spcPct val="75000"/>
                </a:spcBef>
                <a:spcAft>
                  <a:spcPct val="0"/>
                </a:spcAft>
                <a:defRPr sz="1600" b="1" kern="1200">
                  <a:solidFill>
                    <a:schemeClr val="tx1"/>
                  </a:solidFill>
                  <a:latin typeface="Arial" charset="0"/>
                  <a:ea typeface="+mn-ea"/>
                  <a:cs typeface="+mn-cs"/>
                </a:defRPr>
              </a:lvl3pPr>
              <a:lvl4pPr marL="1371600" algn="l" rtl="0" fontAlgn="base">
                <a:spcBef>
                  <a:spcPct val="75000"/>
                </a:spcBef>
                <a:spcAft>
                  <a:spcPct val="0"/>
                </a:spcAft>
                <a:defRPr sz="1600" b="1" kern="1200">
                  <a:solidFill>
                    <a:schemeClr val="tx1"/>
                  </a:solidFill>
                  <a:latin typeface="Arial" charset="0"/>
                  <a:ea typeface="+mn-ea"/>
                  <a:cs typeface="+mn-cs"/>
                </a:defRPr>
              </a:lvl4pPr>
              <a:lvl5pPr marL="1828800" algn="l" rtl="0" fontAlgn="base">
                <a:spcBef>
                  <a:spcPct val="75000"/>
                </a:spcBef>
                <a:spcAft>
                  <a:spcPct val="0"/>
                </a:spcAft>
                <a:defRPr sz="1600" b="1" kern="1200">
                  <a:solidFill>
                    <a:schemeClr val="tx1"/>
                  </a:solidFill>
                  <a:latin typeface="Arial" charset="0"/>
                  <a:ea typeface="+mn-ea"/>
                  <a:cs typeface="+mn-cs"/>
                </a:defRPr>
              </a:lvl5pPr>
              <a:lvl6pPr marL="2286000" algn="l" defTabSz="914400" rtl="0" eaLnBrk="1" latinLnBrk="0" hangingPunct="1">
                <a:defRPr sz="1600" b="1" kern="1200">
                  <a:solidFill>
                    <a:schemeClr val="tx1"/>
                  </a:solidFill>
                  <a:latin typeface="Arial" charset="0"/>
                  <a:ea typeface="+mn-ea"/>
                  <a:cs typeface="+mn-cs"/>
                </a:defRPr>
              </a:lvl6pPr>
              <a:lvl7pPr marL="2743200" algn="l" defTabSz="914400" rtl="0" eaLnBrk="1" latinLnBrk="0" hangingPunct="1">
                <a:defRPr sz="1600" b="1" kern="1200">
                  <a:solidFill>
                    <a:schemeClr val="tx1"/>
                  </a:solidFill>
                  <a:latin typeface="Arial" charset="0"/>
                  <a:ea typeface="+mn-ea"/>
                  <a:cs typeface="+mn-cs"/>
                </a:defRPr>
              </a:lvl7pPr>
              <a:lvl8pPr marL="3200400" algn="l" defTabSz="914400" rtl="0" eaLnBrk="1" latinLnBrk="0" hangingPunct="1">
                <a:defRPr sz="1600" b="1" kern="1200">
                  <a:solidFill>
                    <a:schemeClr val="tx1"/>
                  </a:solidFill>
                  <a:latin typeface="Arial" charset="0"/>
                  <a:ea typeface="+mn-ea"/>
                  <a:cs typeface="+mn-cs"/>
                </a:defRPr>
              </a:lvl8pPr>
              <a:lvl9pPr marL="3657600" algn="l" defTabSz="914400" rtl="0" eaLnBrk="1" latinLnBrk="0" hangingPunct="1">
                <a:defRPr sz="1600" b="1" kern="1200">
                  <a:solidFill>
                    <a:schemeClr val="tx1"/>
                  </a:solidFill>
                  <a:latin typeface="Arial" charset="0"/>
                  <a:ea typeface="+mn-ea"/>
                  <a:cs typeface="+mn-cs"/>
                </a:defRPr>
              </a:lvl9pPr>
            </a:lstStyle>
            <a:p>
              <a:pPr marL="0" marR="0" lvl="0" indent="0" algn="ctr" defTabSz="1018824" rtl="0" eaLnBrk="1" fontAlgn="base" latinLnBrk="0" hangingPunct="1">
                <a:lnSpc>
                  <a:spcPct val="90000"/>
                </a:lnSpc>
                <a:spcBef>
                  <a:spcPct val="75000"/>
                </a:spcBef>
                <a:spcAft>
                  <a:spcPct val="0"/>
                </a:spcAft>
                <a:buClrTx/>
                <a:buSzTx/>
                <a:buFontTx/>
                <a:buNone/>
                <a:tabLst/>
                <a:defRPr/>
              </a:pPr>
              <a:endParaRPr kumimoji="0" lang="en-GB" sz="1400" b="1" i="0" u="none" strike="noStrike" kern="1200" cap="none" spc="0" normalizeH="0" baseline="0" noProof="0" dirty="0">
                <a:ln>
                  <a:noFill/>
                </a:ln>
                <a:solidFill>
                  <a:srgbClr val="FFFFFF"/>
                </a:solidFill>
                <a:effectLst/>
                <a:uLnTx/>
                <a:uFillTx/>
                <a:latin typeface="Arial" charset="0"/>
                <a:ea typeface="+mn-ea"/>
                <a:cs typeface="+mn-cs"/>
              </a:endParaRPr>
            </a:p>
          </p:txBody>
        </p:sp>
        <p:sp>
          <p:nvSpPr>
            <p:cNvPr id="19" name="Rectangle 65"/>
            <p:cNvSpPr/>
            <p:nvPr>
              <p:custDataLst>
                <p:tags r:id="rId3"/>
              </p:custDataLst>
            </p:nvPr>
          </p:nvSpPr>
          <p:spPr>
            <a:xfrm>
              <a:off x="251520" y="5847779"/>
              <a:ext cx="3513741" cy="245517"/>
            </a:xfrm>
            <a:prstGeom prst="rect">
              <a:avLst/>
            </a:prstGeom>
            <a:solidFill>
              <a:srgbClr val="0070C0"/>
            </a:solidFill>
            <a:ln w="9525" cap="flat" cmpd="sng" algn="ctr">
              <a:noFill/>
              <a:prstDash val="solid"/>
            </a:ln>
            <a:effectLst>
              <a:outerShdw blurRad="40000" dist="23000" dir="5400000" rotWithShape="0">
                <a:srgbClr val="000000">
                  <a:alpha val="35000"/>
                </a:srgbClr>
              </a:outerShdw>
            </a:effectLst>
          </p:spPr>
          <p:txBody>
            <a:bodyPr vert="horz" wrap="square" lIns="91440" tIns="45720" rIns="91440" bIns="45720" rtlCol="0" anchor="ctr">
              <a:noAutofit/>
            </a:bodyPr>
            <a:lstStyle/>
            <a:p>
              <a:pPr marL="0" marR="0" lvl="0" indent="0" algn="ctr" defTabSz="1018824" eaLnBrk="1" fontAlgn="auto" latinLnBrk="0" hangingPunct="1">
                <a:lnSpc>
                  <a:spcPct val="100000"/>
                </a:lnSpc>
                <a:spcBef>
                  <a:spcPts val="0"/>
                </a:spcBef>
                <a:spcAft>
                  <a:spcPts val="0"/>
                </a:spcAft>
                <a:buClrTx/>
                <a:buSzTx/>
                <a:buFontTx/>
                <a:buNone/>
                <a:tabLst/>
                <a:defRPr/>
              </a:pPr>
              <a:r>
                <a:rPr kumimoji="0" lang="nl-NL" sz="1200" b="1" i="0" u="none" strike="noStrike" kern="0" cap="none" spc="0" normalizeH="0" baseline="0" dirty="0" smtClean="0">
                  <a:ln>
                    <a:noFill/>
                  </a:ln>
                  <a:solidFill>
                    <a:srgbClr val="FFFFFF"/>
                  </a:solidFill>
                  <a:effectLst/>
                  <a:uLnTx/>
                  <a:uFillTx/>
                  <a:latin typeface="Arial"/>
                  <a:ea typeface="+mn-ea"/>
                  <a:cs typeface="+mn-cs"/>
                </a:rPr>
                <a:t>Logistieke data en proces</a:t>
              </a:r>
              <a:r>
                <a:rPr kumimoji="0" lang="nl-NL" sz="1200" b="1" i="0" u="none" strike="noStrike" kern="0" cap="none" spc="0" normalizeH="0" dirty="0" smtClean="0">
                  <a:ln>
                    <a:noFill/>
                  </a:ln>
                  <a:solidFill>
                    <a:srgbClr val="FFFFFF"/>
                  </a:solidFill>
                  <a:effectLst/>
                  <a:uLnTx/>
                  <a:uFillTx/>
                  <a:latin typeface="Arial"/>
                  <a:ea typeface="+mn-ea"/>
                  <a:cs typeface="+mn-cs"/>
                </a:rPr>
                <a:t> analyses</a:t>
              </a:r>
              <a:endParaRPr kumimoji="0" lang="nl-NL" sz="1200" b="1" i="0" u="none" strike="noStrike" kern="0" cap="none" spc="0" normalizeH="0" baseline="0" dirty="0" smtClean="0">
                <a:ln>
                  <a:noFill/>
                </a:ln>
                <a:solidFill>
                  <a:srgbClr val="FFFFFF"/>
                </a:solidFill>
                <a:effectLst/>
                <a:uLnTx/>
                <a:uFillTx/>
                <a:latin typeface="Arial"/>
                <a:ea typeface="+mn-ea"/>
                <a:cs typeface="+mn-cs"/>
              </a:endParaRPr>
            </a:p>
          </p:txBody>
        </p:sp>
        <p:sp>
          <p:nvSpPr>
            <p:cNvPr id="20" name="Rectangle 66"/>
            <p:cNvSpPr/>
            <p:nvPr>
              <p:custDataLst>
                <p:tags r:id="rId4"/>
              </p:custDataLst>
            </p:nvPr>
          </p:nvSpPr>
          <p:spPr>
            <a:xfrm>
              <a:off x="4215193" y="5847779"/>
              <a:ext cx="3513741" cy="245517"/>
            </a:xfrm>
            <a:prstGeom prst="rect">
              <a:avLst/>
            </a:prstGeom>
            <a:solidFill>
              <a:srgbClr val="0070C0"/>
            </a:solidFill>
            <a:ln w="9525" cap="flat" cmpd="sng" algn="ctr">
              <a:noFill/>
              <a:prstDash val="solid"/>
            </a:ln>
            <a:effectLst>
              <a:outerShdw blurRad="40000" dist="23000" dir="5400000" rotWithShape="0">
                <a:srgbClr val="000000">
                  <a:alpha val="35000"/>
                </a:srgbClr>
              </a:outerShdw>
            </a:effectLst>
          </p:spPr>
          <p:txBody>
            <a:bodyPr vert="horz" wrap="square" lIns="91440" tIns="45720" rIns="91440" bIns="45720" rtlCol="0" anchor="ctr">
              <a:noAutofit/>
            </a:bodyPr>
            <a:lstStyle/>
            <a:p>
              <a:pPr marL="0" marR="0" lvl="0" indent="0" algn="ctr" defTabSz="1018824" eaLnBrk="1" fontAlgn="auto" latinLnBrk="0" hangingPunct="1">
                <a:lnSpc>
                  <a:spcPct val="100000"/>
                </a:lnSpc>
                <a:spcBef>
                  <a:spcPts val="0"/>
                </a:spcBef>
                <a:spcAft>
                  <a:spcPts val="0"/>
                </a:spcAft>
                <a:buClrTx/>
                <a:buSzTx/>
                <a:buFontTx/>
                <a:buNone/>
                <a:tabLst/>
                <a:defRPr/>
              </a:pPr>
              <a:r>
                <a:rPr kumimoji="0" lang="en-GB" sz="1200" b="1" i="0" u="none" strike="noStrike" kern="0" cap="none" spc="0" normalizeH="0" baseline="0" noProof="0" dirty="0" smtClean="0">
                  <a:ln>
                    <a:noFill/>
                  </a:ln>
                  <a:solidFill>
                    <a:srgbClr val="FFFFFF"/>
                  </a:solidFill>
                  <a:effectLst/>
                  <a:uLnTx/>
                  <a:uFillTx/>
                  <a:latin typeface="Arial"/>
                  <a:ea typeface="+mn-ea"/>
                  <a:cs typeface="+mn-cs"/>
                </a:rPr>
                <a:t>Customer service</a:t>
              </a:r>
            </a:p>
          </p:txBody>
        </p:sp>
      </p:grpSp>
      <p:pic>
        <p:nvPicPr>
          <p:cNvPr id="21" name="Afbeelding 20"/>
          <p:cNvPicPr>
            <a:picLocks noChangeAspect="1"/>
          </p:cNvPicPr>
          <p:nvPr/>
        </p:nvPicPr>
        <p:blipFill>
          <a:blip r:embed="rId6"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4704885" y="3486853"/>
            <a:ext cx="908720" cy="908720"/>
          </a:xfrm>
          <a:prstGeom prst="rect">
            <a:avLst/>
          </a:prstGeom>
        </p:spPr>
      </p:pic>
    </p:spTree>
    <p:extLst>
      <p:ext uri="{BB962C8B-B14F-4D97-AF65-F5344CB8AC3E}">
        <p14:creationId xmlns:p14="http://schemas.microsoft.com/office/powerpoint/2010/main" val="199363235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ctrTitle"/>
          </p:nvPr>
        </p:nvSpPr>
        <p:spPr>
          <a:xfrm>
            <a:off x="1432246" y="653534"/>
            <a:ext cx="7568879" cy="1616252"/>
          </a:xfrm>
        </p:spPr>
        <p:txBody>
          <a:bodyPr>
            <a:normAutofit/>
          </a:bodyPr>
          <a:lstStyle/>
          <a:p>
            <a:r>
              <a:rPr lang="nl-NL" dirty="0" smtClean="0"/>
              <a:t>Benieuwd wat wij voor u kunnen betekenen?</a:t>
            </a:r>
            <a:endParaRPr lang="nl-NL" dirty="0"/>
          </a:p>
        </p:txBody>
      </p:sp>
      <p:sp>
        <p:nvSpPr>
          <p:cNvPr id="4" name="Ondertitel 3"/>
          <p:cNvSpPr>
            <a:spLocks noGrp="1"/>
          </p:cNvSpPr>
          <p:nvPr>
            <p:ph type="subTitle" idx="1"/>
          </p:nvPr>
        </p:nvSpPr>
        <p:spPr>
          <a:xfrm>
            <a:off x="2952751" y="3726722"/>
            <a:ext cx="7991474" cy="2159727"/>
          </a:xfrm>
        </p:spPr>
        <p:txBody>
          <a:bodyPr/>
          <a:lstStyle/>
          <a:p>
            <a:r>
              <a:rPr lang="nl-NL" sz="2800" dirty="0" smtClean="0"/>
              <a:t>Mail: 	</a:t>
            </a:r>
            <a:r>
              <a:rPr lang="nl-NL" sz="2800" dirty="0" smtClean="0">
                <a:hlinkClick r:id="rId2"/>
              </a:rPr>
              <a:t>sales@rooskensgroup.com</a:t>
            </a:r>
            <a:r>
              <a:rPr lang="nl-NL" sz="2800" dirty="0" smtClean="0"/>
              <a:t> </a:t>
            </a:r>
          </a:p>
          <a:p>
            <a:r>
              <a:rPr lang="nl-NL" sz="2800" dirty="0" smtClean="0"/>
              <a:t>Web: 	</a:t>
            </a:r>
            <a:r>
              <a:rPr lang="nl-NL" sz="2800" dirty="0" smtClean="0">
                <a:hlinkClick r:id="rId3"/>
              </a:rPr>
              <a:t>www.rooskensgroup.com</a:t>
            </a:r>
            <a:endParaRPr lang="nl-NL" sz="2800" dirty="0" smtClean="0"/>
          </a:p>
          <a:p>
            <a:r>
              <a:rPr lang="nl-NL" sz="2800" dirty="0" smtClean="0"/>
              <a:t>Tel: 		+31 (0) 475 </a:t>
            </a:r>
            <a:r>
              <a:rPr lang="nl-NL" sz="2800" dirty="0"/>
              <a:t>583 100</a:t>
            </a:r>
          </a:p>
        </p:txBody>
      </p:sp>
    </p:spTree>
    <p:extLst>
      <p:ext uri="{BB962C8B-B14F-4D97-AF65-F5344CB8AC3E}">
        <p14:creationId xmlns:p14="http://schemas.microsoft.com/office/powerpoint/2010/main" val="1448238853"/>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pQ.QuExrNfUO.RWncg3QiJQ"/>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p4_mc5cLt6kmWXDU23vQxUg"/>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pU72EeRthpkiXiR.lOSzlQg"/>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pQZ6k5E1nLU6Bq1oQIHzNGA"/>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phDTgaPkt20GK1esDDRacoA"/>
</p:tagLst>
</file>

<file path=ppt/theme/theme1.xml><?xml version="1.0" encoding="utf-8"?>
<a:theme xmlns:a="http://schemas.openxmlformats.org/drawingml/2006/main" name="Office-thema">
  <a:themeElements>
    <a:clrScheme name="Aangepast 2">
      <a:dk1>
        <a:srgbClr val="3F3F3F"/>
      </a:dk1>
      <a:lt1>
        <a:srgbClr val="FFFFFF"/>
      </a:lt1>
      <a:dk2>
        <a:srgbClr val="F2F2F2"/>
      </a:dk2>
      <a:lt2>
        <a:srgbClr val="A5A5A5"/>
      </a:lt2>
      <a:accent1>
        <a:srgbClr val="00194C"/>
      </a:accent1>
      <a:accent2>
        <a:srgbClr val="FFC000"/>
      </a:accent2>
      <a:accent3>
        <a:srgbClr val="F2F2F2"/>
      </a:accent3>
      <a:accent4>
        <a:srgbClr val="954F72"/>
      </a:accent4>
      <a:accent5>
        <a:srgbClr val="00843B"/>
      </a:accent5>
      <a:accent6>
        <a:srgbClr val="014067"/>
      </a:accent6>
      <a:hlink>
        <a:srgbClr val="00194C"/>
      </a:hlink>
      <a:folHlink>
        <a:srgbClr val="954F72"/>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_30740311_TF00951641.potx" id="{BC99A886-FC91-424B-8DC5-E0F85FF0B218}" vid="{9CD6FD50-F20B-4158-A344-5BEB636B7883}"/>
    </a:ext>
  </a:extLst>
</a:theme>
</file>

<file path=ppt/theme/theme2.xml><?xml version="1.0" encoding="utf-8"?>
<a:theme xmlns:a="http://schemas.openxmlformats.org/drawingml/2006/main" name="Office-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_ip_UnifiedCompliancePolicyProperties xmlns="http://schemas.microsoft.com/sharepoint/v3"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DEEA25CC0A0AC24199CDC46C25B8B0BC" ma:contentTypeVersion="10" ma:contentTypeDescription="Create a new document." ma:contentTypeScope="" ma:versionID="e3b47856d4cf355c0dacb39e1084d14f">
  <xsd:schema xmlns:xsd="http://www.w3.org/2001/XMLSchema" xmlns:xs="http://www.w3.org/2001/XMLSchema" xmlns:p="http://schemas.microsoft.com/office/2006/metadata/properties" xmlns:ns1="http://schemas.microsoft.com/sharepoint/v3" xmlns:ns2="6dc4bcd6-49db-4c07-9060-8acfc67cef9f" xmlns:ns3="fb0879af-3eba-417a-a55a-ffe6dcd6ca77" targetNamespace="http://schemas.microsoft.com/office/2006/metadata/properties" ma:root="true" ma:fieldsID="a845a615265fdb1f7b12cc65ac20ecbd" ns1:_="" ns2:_="" ns3:_="">
    <xsd:import namespace="http://schemas.microsoft.com/sharepoint/v3"/>
    <xsd:import namespace="6dc4bcd6-49db-4c07-9060-8acfc67cef9f"/>
    <xsd:import namespace="fb0879af-3eba-417a-a55a-ffe6dcd6ca77"/>
    <xsd:element name="properties">
      <xsd:complexType>
        <xsd:sequence>
          <xsd:element name="documentManagement">
            <xsd:complexType>
              <xsd:all>
                <xsd:element ref="ns2:MediaServiceMetadata" minOccurs="0"/>
                <xsd:element ref="ns2:MediaServiceFastMetadata" minOccurs="0"/>
                <xsd:element ref="ns2:MediaServiceOCR" minOccurs="0"/>
                <xsd:element ref="ns3:SharedWithUsers" minOccurs="0"/>
                <xsd:element ref="ns3:SharedWithDetails" minOccurs="0"/>
                <xsd:element ref="ns3:LastSharedByUser" minOccurs="0"/>
                <xsd:element ref="ns3:LastSharedByTime" minOccurs="0"/>
                <xsd:element ref="ns1:_ip_UnifiedCompliancePolicyProperties" minOccurs="0"/>
                <xsd:element ref="ns1:_ip_UnifiedCompliancePolicyUIAction" minOccurs="0"/>
                <xsd:element ref="ns2:MediaServiceAutoTag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15" nillable="true" ma:displayName="Unified Compliance Policy Properties" ma:hidden="true" ma:internalName="_ip_UnifiedCompliancePolicyProperties">
      <xsd:simpleType>
        <xsd:restriction base="dms:Note"/>
      </xsd:simpleType>
    </xsd:element>
    <xsd:element name="_ip_UnifiedCompliancePolicyUIAction" ma:index="16"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6dc4bcd6-49db-4c07-9060-8acfc67cef9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7" nillable="true" ma:displayName="MediaServiceAutoTags" ma:internalName="MediaServiceAutoTag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fb0879af-3eba-417a-a55a-ffe6dcd6ca77" elementFormDefault="qualified">
    <xsd:import namespace="http://schemas.microsoft.com/office/2006/documentManagement/types"/>
    <xsd:import namespace="http://schemas.microsoft.com/office/infopath/2007/PartnerControls"/>
    <xsd:element name="SharedWithUsers" ma:index="1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2" nillable="true" ma:displayName="Shared With Details" ma:internalName="SharedWithDetails" ma:readOnly="true">
      <xsd:simpleType>
        <xsd:restriction base="dms:Note">
          <xsd:maxLength value="255"/>
        </xsd:restriction>
      </xsd:simpleType>
    </xsd:element>
    <xsd:element name="LastSharedByUser" ma:index="13" nillable="true" ma:displayName="Last Shared By User" ma:hidden="true" ma:internalName="LastSharedByUser" ma:readOnly="true">
      <xsd:simpleType>
        <xsd:restriction base="dms:Note"/>
      </xsd:simpleType>
    </xsd:element>
    <xsd:element name="LastSharedByTime" ma:index="14" nillable="true" ma:displayName="Last Shared By Time" ma:hidden="true" ma:internalName="LastSharedByTime" ma:readOnly="true">
      <xsd:simpleType>
        <xsd:restriction base="dms:DateTim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374D15D6-87BC-477C-8E91-9F90829C2FC8}">
  <ds:schemaRefs>
    <ds:schemaRef ds:uri="http://purl.org/dc/dcmitype/"/>
    <ds:schemaRef ds:uri="http://schemas.microsoft.com/office/2006/documentManagement/types"/>
    <ds:schemaRef ds:uri="fb0879af-3eba-417a-a55a-ffe6dcd6ca77"/>
    <ds:schemaRef ds:uri="http://purl.org/dc/elements/1.1/"/>
    <ds:schemaRef ds:uri="http://schemas.microsoft.com/sharepoint/v3"/>
    <ds:schemaRef ds:uri="http://purl.org/dc/terms/"/>
    <ds:schemaRef ds:uri="http://schemas.openxmlformats.org/package/2006/metadata/core-properties"/>
    <ds:schemaRef ds:uri="6dc4bcd6-49db-4c07-9060-8acfc67cef9f"/>
    <ds:schemaRef ds:uri="http://schemas.microsoft.com/office/infopath/2007/PartnerControls"/>
    <ds:schemaRef ds:uri="http://schemas.microsoft.com/office/2006/metadata/properties"/>
    <ds:schemaRef ds:uri="http://www.w3.org/XML/1998/namespace"/>
  </ds:schemaRefs>
</ds:datastoreItem>
</file>

<file path=customXml/itemProps2.xml><?xml version="1.0" encoding="utf-8"?>
<ds:datastoreItem xmlns:ds="http://schemas.openxmlformats.org/officeDocument/2006/customXml" ds:itemID="{D19A80A7-0DD1-4CF4-ABD5-362A6549C55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6dc4bcd6-49db-4c07-9060-8acfc67cef9f"/>
    <ds:schemaRef ds:uri="fb0879af-3eba-417a-a55a-ffe6dcd6ca7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F79AA90D-A39D-4F83-B1BD-92099B1CAD0D}">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Zeshoekpresentatie licht</Template>
  <TotalTime>0</TotalTime>
  <Words>690</Words>
  <Application>Microsoft Office PowerPoint</Application>
  <PresentationFormat>Breedbeeld</PresentationFormat>
  <Paragraphs>76</Paragraphs>
  <Slides>8</Slides>
  <Notes>2</Notes>
  <HiddenSlides>0</HiddenSlides>
  <MMClips>0</MMClips>
  <ScaleCrop>false</ScaleCrop>
  <HeadingPairs>
    <vt:vector size="6" baseType="variant">
      <vt:variant>
        <vt:lpstr>Gebruikte lettertypen</vt:lpstr>
      </vt:variant>
      <vt:variant>
        <vt:i4>8</vt:i4>
      </vt:variant>
      <vt:variant>
        <vt:lpstr>Thema</vt:lpstr>
      </vt:variant>
      <vt:variant>
        <vt:i4>1</vt:i4>
      </vt:variant>
      <vt:variant>
        <vt:lpstr>Diatitels</vt:lpstr>
      </vt:variant>
      <vt:variant>
        <vt:i4>8</vt:i4>
      </vt:variant>
    </vt:vector>
  </HeadingPairs>
  <TitlesOfParts>
    <vt:vector size="17" baseType="lpstr">
      <vt:lpstr>Arial</vt:lpstr>
      <vt:lpstr>Arial Black</vt:lpstr>
      <vt:lpstr>Calibri</vt:lpstr>
      <vt:lpstr>Calibri Light</vt:lpstr>
      <vt:lpstr>CiscoSans ExtraLight</vt:lpstr>
      <vt:lpstr>Gill Sans SemiBold</vt:lpstr>
      <vt:lpstr>Times New Roman</vt:lpstr>
      <vt:lpstr>Wingdings</vt:lpstr>
      <vt:lpstr>Office-thema</vt:lpstr>
      <vt:lpstr>Rooskens Group</vt:lpstr>
      <vt:lpstr>Over ons</vt:lpstr>
      <vt:lpstr>Meer dan een logistiek dienstverlener</vt:lpstr>
      <vt:lpstr>Totaalaanbieder voor alle logistieke oplossingen</vt:lpstr>
      <vt:lpstr>Voordelen van de Rooskens Group</vt:lpstr>
      <vt:lpstr>Overige expertises</vt:lpstr>
      <vt:lpstr>Smart logistics</vt:lpstr>
      <vt:lpstr>Benieuwd wat wij voor u kunnen betekenen?</vt:lpstr>
    </vt:vector>
  </TitlesOfParts>
  <Manager/>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2020-08-14T06:39:48Z</dcterms:created>
  <dcterms:modified xsi:type="dcterms:W3CDTF">2020-11-27T15:56:13Z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0x010100DEEA25CC0A0AC24199CDC46C25B8B0BC</vt:lpwstr>
  </property>
</Properties>
</file>